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19" r:id="rId3"/>
    <p:sldId id="320" r:id="rId4"/>
    <p:sldId id="323" r:id="rId5"/>
    <p:sldId id="324" r:id="rId6"/>
    <p:sldId id="312" r:id="rId7"/>
    <p:sldId id="326" r:id="rId8"/>
    <p:sldId id="327" r:id="rId9"/>
    <p:sldId id="325" r:id="rId10"/>
    <p:sldId id="32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ey Bradshaw" initials="CB" lastIdx="1" clrIdx="0">
    <p:extLst>
      <p:ext uri="{19B8F6BF-5375-455C-9EA6-DF929625EA0E}">
        <p15:presenceInfo xmlns:p15="http://schemas.microsoft.com/office/powerpoint/2012/main" userId="S::brad0317@flinders.edu.au::31e18cee-6299-4979-bd1d-f06550cbc5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295A4-C659-7443-A78A-23769A23EC33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8E23C-AD0B-8E42-9FC5-863EE28A1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8E23C-AD0B-8E42-9FC5-863EE28A1D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80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8E23C-AD0B-8E42-9FC5-863EE28A1D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5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8E23C-AD0B-8E42-9FC5-863EE28A1D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1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8E23C-AD0B-8E42-9FC5-863EE28A1D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35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8E23C-AD0B-8E42-9FC5-863EE28A1D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9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8E23C-AD0B-8E42-9FC5-863EE28A1D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4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883A-2D4F-9243-884C-F74B1BF04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33D04-8A67-E341-9E9F-6B8EB81FD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FDACF-D205-7247-947E-D41E8D19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FF80-FEC4-2246-B030-58F640D8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81DE5-6450-8142-9587-515663C3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0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EE5F-68C1-EB49-A961-04E64E32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51763-366E-8F43-8707-C99172EE6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5B190-E8B5-AB40-9AE6-87E87C276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5ACBC-AECB-0A47-B462-31BF0454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27AAB-623F-D840-91C0-69B3605B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AD3DA-7C91-2F43-8BD3-341E4F629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DCDB9-B5FC-A745-82AD-096FBA965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D8AB-FDFC-DB4D-986D-59114217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E48-A822-DE40-AA4A-4378FC56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66CD8-3311-E044-A3A5-4876D79E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5D16-8E6B-8A48-BD94-92829465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B245F-19B0-EB4D-9AD4-85869A53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8AF88-8600-DE4D-8ED0-36F55832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1E187-1E8B-654E-AE24-ED70F83CE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76469-F24F-EB49-A73F-F73F253E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8BFF-802F-6A47-9441-389AB76D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84334-9B0C-A044-87BC-C3E8009B6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E540-EB6E-E346-84A7-6DD98651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ED6AC-C086-D340-887A-AC49C195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A79C-17C8-014A-BB62-F4EC36E4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4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B3C4-F23F-0A49-A5B3-C5428126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B1E9-6DEC-C941-A1FA-4C043AD5F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D31E2-7B8B-5648-A154-4622FDF4B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5C006-8E4E-6743-9EA4-F656D07D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09E3B-A029-4A4C-BF75-D57379E5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273BA-9A7F-F247-84DE-6B794B49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3BD6-4EEE-7243-970C-BD70ED4E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A0950-AED1-F548-9523-3AE87CE00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8E90C-47DD-E24A-897C-A1D96029A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DFCAC-AD6D-B649-9B18-9CBEDA06A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349FDF-119E-C54F-BC21-5CBA39810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F73C3-CB82-A34B-B23C-E2DF3288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F78AA-FB43-FB40-80CD-F4694A08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E8768-C846-624A-B4A5-E9477FEC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2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E716-3627-9F4D-985B-DF20D3BF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01340-7216-A44C-AA49-382FAEFD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8E8F5-7B4A-CF49-9027-F7D5E190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BB411-B009-0347-8CBF-60DED124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4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092D2-1BF6-F44D-9DD0-05BB40CC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9DDDB-028F-BA4A-A853-536910F8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F9979-9052-C441-A654-4B3BA037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3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D4F6-3757-7744-B7C6-042A0BC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92DFA-6DE5-064F-B89F-C5F54FD15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5F23D-1440-B64A-B786-67716126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4C190-3819-9646-A537-CE238530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C0B7D-B295-864B-9896-3FB305AC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7CFD-71C9-4141-BFC7-493AD8BF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9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03EC-F344-9342-9BF8-1F15221E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D4DBC0-39D4-8246-81F0-776B117A4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B4884-EEDC-3345-9389-0C580EFDA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5C468-B790-C84B-9C8C-8A880AB6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6C926-6E5A-7742-B73A-82D0B48A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7B126-2393-8A46-8C95-310EE126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9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04171-B6F2-B74B-827B-0AC16E3A2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CD17C-C909-5E47-81A0-0BD2CB7B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AC1D2-1776-7044-AFFC-E7BDC2B58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B224A-B08B-5740-BBB3-4ACAA8F355D0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F0E68-5A74-FF4A-890F-3E4EFEAFF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D934-C369-084E-AD68-504AF5FC3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jpg"/><Relationship Id="rId2" Type="http://schemas.openxmlformats.org/officeDocument/2006/relationships/image" Target="../media/image5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4.emf"/><Relationship Id="rId7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30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5.jp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34.tiff"/><Relationship Id="rId4" Type="http://schemas.openxmlformats.org/officeDocument/2006/relationships/image" Target="../media/image4.emf"/><Relationship Id="rId9" Type="http://schemas.openxmlformats.org/officeDocument/2006/relationships/image" Target="../media/image3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jp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4576-37F7-5E4F-9B9A-C99C7F024A64}"/>
              </a:ext>
            </a:extLst>
          </p:cNvPr>
          <p:cNvSpPr txBox="1">
            <a:spLocks/>
          </p:cNvSpPr>
          <p:nvPr/>
        </p:nvSpPr>
        <p:spPr>
          <a:xfrm>
            <a:off x="2185162" y="1198037"/>
            <a:ext cx="10006838" cy="1560313"/>
          </a:xfrm>
          <a:prstGeom prst="rect">
            <a:avLst/>
          </a:prstGeom>
        </p:spPr>
        <p:txBody>
          <a:bodyPr lIns="99551" tIns="49775" rIns="99551" bIns="49775"/>
          <a:lstStyle/>
          <a:p>
            <a:pPr lvl="0" algn="ctr">
              <a:spcBef>
                <a:spcPct val="0"/>
              </a:spcBef>
              <a:spcAft>
                <a:spcPts val="1200"/>
              </a:spcAft>
              <a:defRPr/>
            </a:pPr>
            <a:r>
              <a:rPr lang="en-AU" sz="4000" b="1" spc="-150" dirty="0">
                <a:solidFill>
                  <a:srgbClr val="0070C0"/>
                </a:solidFill>
                <a:latin typeface="+mj-lt"/>
                <a:ea typeface="+mj-ea"/>
                <a:cs typeface="Arial"/>
              </a:rPr>
              <a:t>STEM 2002 – Problem solving with computers</a:t>
            </a:r>
          </a:p>
          <a:p>
            <a:pPr lvl="0" algn="ctr">
              <a:spcBef>
                <a:spcPct val="0"/>
              </a:spcBef>
              <a:spcAft>
                <a:spcPts val="1200"/>
              </a:spcAft>
              <a:defRPr/>
            </a:pPr>
            <a:r>
              <a:rPr lang="en-AU" sz="3200" b="1" i="1" spc="-150" dirty="0">
                <a:solidFill>
                  <a:srgbClr val="0070C0"/>
                </a:solidFill>
                <a:latin typeface="+mj-lt"/>
                <a:ea typeface="+mj-ea"/>
                <a:cs typeface="Arial"/>
              </a:rPr>
              <a:t>spatial analyses &amp; point patterns</a:t>
            </a:r>
          </a:p>
        </p:txBody>
      </p:sp>
      <p:sp>
        <p:nvSpPr>
          <p:cNvPr id="3" name="ZoneTexte 74">
            <a:extLst>
              <a:ext uri="{FF2B5EF4-FFF2-40B4-BE49-F238E27FC236}">
                <a16:creationId xmlns:a16="http://schemas.microsoft.com/office/drawing/2014/main" id="{753FFB90-F214-EA40-8B3C-9AD062A02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162" y="3033108"/>
            <a:ext cx="9397238" cy="116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u="sng" dirty="0" err="1">
                <a:solidFill>
                  <a:schemeClr val="accent5"/>
                </a:solidFill>
                <a:latin typeface="Calibri" panose="020F0502020204030204" pitchFamily="34" charset="0"/>
              </a:rPr>
              <a:t>Dr</a:t>
            </a:r>
            <a:r>
              <a:rPr lang="en-US" altLang="en-US" sz="1800" b="1" u="sng" dirty="0">
                <a:solidFill>
                  <a:schemeClr val="accent5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00" b="1" u="sng" dirty="0" err="1">
                <a:solidFill>
                  <a:schemeClr val="accent5"/>
                </a:solidFill>
                <a:latin typeface="Calibri" panose="020F0502020204030204" pitchFamily="34" charset="0"/>
              </a:rPr>
              <a:t>Frédérik</a:t>
            </a:r>
            <a:r>
              <a:rPr lang="en-US" altLang="en-US" sz="1800" b="1" u="sng" dirty="0">
                <a:solidFill>
                  <a:schemeClr val="accent5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00" b="1" u="sng" dirty="0" err="1">
                <a:solidFill>
                  <a:schemeClr val="accent5"/>
                </a:solidFill>
                <a:latin typeface="Calibri" panose="020F0502020204030204" pitchFamily="34" charset="0"/>
              </a:rPr>
              <a:t>Saltré</a:t>
            </a:r>
            <a:r>
              <a:rPr lang="en-US" altLang="en-US" sz="1800" b="1" dirty="0">
                <a:solidFill>
                  <a:schemeClr val="accent5"/>
                </a:solidFill>
                <a:latin typeface="Calibri" panose="020F0502020204030204" pitchFamily="34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accent5"/>
                </a:solidFill>
                <a:latin typeface="Calibri" panose="020F0502020204030204" pitchFamily="34" charset="0"/>
              </a:rPr>
              <a:t>Global Ecology, Biological Science (213)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 err="1">
                <a:solidFill>
                  <a:schemeClr val="accent5"/>
                </a:solidFill>
                <a:latin typeface="Calibri" panose="020F0502020204030204" pitchFamily="34" charset="0"/>
              </a:rPr>
              <a:t>frederik.saltre@flinders.edu.au</a:t>
            </a:r>
            <a:r>
              <a:rPr lang="en-US" altLang="en-US" sz="1400" dirty="0">
                <a:solidFill>
                  <a:schemeClr val="accent5"/>
                </a:solidFill>
                <a:latin typeface="Calibri" panose="020F0502020204030204" pitchFamily="34" charset="0"/>
              </a:rPr>
              <a:t>        @</a:t>
            </a:r>
            <a:r>
              <a:rPr lang="en-US" altLang="en-US" sz="1400" dirty="0" err="1">
                <a:solidFill>
                  <a:schemeClr val="accent5"/>
                </a:solidFill>
                <a:latin typeface="Calibri" panose="020F0502020204030204" pitchFamily="34" charset="0"/>
              </a:rPr>
              <a:t>FredSaltre</a:t>
            </a:r>
            <a:endParaRPr lang="en-US" altLang="en-US" sz="1400" dirty="0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10" descr="\\UOFA\USERS$\users1\a1655111\Desktop\images.png">
            <a:extLst>
              <a:ext uri="{FF2B5EF4-FFF2-40B4-BE49-F238E27FC236}">
                <a16:creationId xmlns:a16="http://schemas.microsoft.com/office/drawing/2014/main" id="{0648C1F3-6959-EC49-8CE2-D5704CBB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69" y="3994998"/>
            <a:ext cx="179388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BF584-E75C-DF4A-B471-E590E250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835" y="3144734"/>
            <a:ext cx="1030072" cy="1012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2D521-3338-E740-B0DA-63B6E2117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39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</a:rPr>
              <a:t>STEM 2002/8005 ⎯ spatial analyses &amp; point patterns </a:t>
            </a:r>
            <a:endParaRPr lang="en-US" altLang="en-US" sz="1400" i="1" u="sng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7695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assignments</a:t>
            </a:r>
            <a:endParaRPr lang="en-GB" altLang="en-US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684FB-DEE6-BD45-88EA-DE679359F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  <p:sp>
        <p:nvSpPr>
          <p:cNvPr id="708" name="Rectangle 707">
            <a:extLst>
              <a:ext uri="{FF2B5EF4-FFF2-40B4-BE49-F238E27FC236}">
                <a16:creationId xmlns:a16="http://schemas.microsoft.com/office/drawing/2014/main" id="{5F300853-1466-604A-976B-88CCCC2EE9D4}"/>
              </a:ext>
            </a:extLst>
          </p:cNvPr>
          <p:cNvSpPr/>
          <p:nvPr/>
        </p:nvSpPr>
        <p:spPr>
          <a:xfrm>
            <a:off x="2305897" y="511877"/>
            <a:ext cx="9886103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70C0"/>
                </a:solidFill>
              </a:rPr>
              <a:t>Using “</a:t>
            </a:r>
            <a:r>
              <a:rPr lang="en-AU" i="1" dirty="0" err="1">
                <a:solidFill>
                  <a:srgbClr val="0070C0"/>
                </a:solidFill>
              </a:rPr>
              <a:t>KoalaNppSahul.csv</a:t>
            </a:r>
            <a:r>
              <a:rPr lang="en-AU" dirty="0">
                <a:solidFill>
                  <a:srgbClr val="0070C0"/>
                </a:solidFill>
              </a:rPr>
              <a:t>”:</a:t>
            </a:r>
          </a:p>
          <a:p>
            <a:pPr>
              <a:spcAft>
                <a:spcPts val="200"/>
              </a:spcAft>
            </a:pPr>
            <a:endParaRPr lang="en-AU" dirty="0">
              <a:solidFill>
                <a:srgbClr val="0070C0"/>
              </a:solidFill>
            </a:endParaRPr>
          </a:p>
          <a:p>
            <a:pPr marL="342900" indent="-342900">
              <a:spcAft>
                <a:spcPts val="200"/>
              </a:spcAft>
              <a:buFont typeface="+mj-lt"/>
              <a:buAutoNum type="arabicPeriod"/>
            </a:pPr>
            <a:r>
              <a:rPr lang="en-AU" u="sng" dirty="0">
                <a:solidFill>
                  <a:srgbClr val="0070C0"/>
                </a:solidFill>
              </a:rPr>
              <a:t>investigating the spatial autocorrelation of </a:t>
            </a:r>
            <a:r>
              <a:rPr lang="en-AU" u="sng" dirty="0" err="1">
                <a:solidFill>
                  <a:srgbClr val="0070C0"/>
                </a:solidFill>
              </a:rPr>
              <a:t>Npp</a:t>
            </a:r>
            <a:endParaRPr lang="en-AU" u="sng" dirty="0">
              <a:solidFill>
                <a:srgbClr val="0070C0"/>
              </a:solidFill>
            </a:endParaRPr>
          </a:p>
          <a:p>
            <a:pPr marL="1200150" lvl="2" indent="-285750">
              <a:spcAft>
                <a:spcPts val="200"/>
              </a:spcAft>
              <a:buFontTx/>
              <a:buChar char="-"/>
            </a:pPr>
            <a:r>
              <a:rPr lang="en-AU" dirty="0">
                <a:solidFill>
                  <a:srgbClr val="0070C0"/>
                </a:solidFill>
              </a:rPr>
              <a:t>plot data</a:t>
            </a:r>
          </a:p>
          <a:p>
            <a:pPr marL="1200150" lvl="2" indent="-285750">
              <a:spcAft>
                <a:spcPts val="200"/>
              </a:spcAft>
              <a:buFontTx/>
              <a:buChar char="-"/>
            </a:pPr>
            <a:r>
              <a:rPr lang="en-AU" dirty="0">
                <a:solidFill>
                  <a:srgbClr val="0070C0"/>
                </a:solidFill>
              </a:rPr>
              <a:t>calculate the Moran’s I + plot the results</a:t>
            </a:r>
          </a:p>
          <a:p>
            <a:pPr marL="1200150" lvl="2" indent="-285750">
              <a:spcAft>
                <a:spcPts val="200"/>
              </a:spcAft>
              <a:buFontTx/>
              <a:buChar char="-"/>
            </a:pPr>
            <a:r>
              <a:rPr lang="en-AU" dirty="0">
                <a:solidFill>
                  <a:srgbClr val="0070C0"/>
                </a:solidFill>
              </a:rPr>
              <a:t>interpret </a:t>
            </a:r>
          </a:p>
          <a:p>
            <a:pPr marL="1200150" lvl="2" indent="-285750">
              <a:spcAft>
                <a:spcPts val="200"/>
              </a:spcAft>
              <a:buFontTx/>
              <a:buChar char="-"/>
            </a:pPr>
            <a:endParaRPr lang="en-AU" dirty="0">
              <a:solidFill>
                <a:srgbClr val="0070C0"/>
              </a:solidFill>
            </a:endParaRPr>
          </a:p>
          <a:p>
            <a:pPr marL="342900" indent="-342900">
              <a:spcAft>
                <a:spcPts val="200"/>
              </a:spcAft>
              <a:buFont typeface="+mj-lt"/>
              <a:buAutoNum type="arabicPeriod"/>
            </a:pPr>
            <a:r>
              <a:rPr lang="en-AU" u="sng" dirty="0">
                <a:solidFill>
                  <a:srgbClr val="0070C0"/>
                </a:solidFill>
              </a:rPr>
              <a:t>analysing Koala spatial pattern</a:t>
            </a:r>
          </a:p>
          <a:p>
            <a:pPr marL="742950" lvl="1" indent="-285750">
              <a:spcAft>
                <a:spcPts val="200"/>
              </a:spcAft>
              <a:buFontTx/>
              <a:buChar char="-"/>
            </a:pPr>
            <a:r>
              <a:rPr lang="en-AU" dirty="0">
                <a:solidFill>
                  <a:srgbClr val="0070C0"/>
                </a:solidFill>
              </a:rPr>
              <a:t>estimate of the average intensity of trees (number of trees per unit area)</a:t>
            </a:r>
          </a:p>
          <a:p>
            <a:pPr marL="742950" lvl="1" indent="-285750">
              <a:spcAft>
                <a:spcPts val="200"/>
              </a:spcAft>
              <a:buFontTx/>
              <a:buChar char="-"/>
            </a:pPr>
            <a:r>
              <a:rPr lang="en-AU" dirty="0">
                <a:solidFill>
                  <a:srgbClr val="0070C0"/>
                </a:solidFill>
              </a:rPr>
              <a:t>plot of the density</a:t>
            </a:r>
          </a:p>
          <a:p>
            <a:pPr marL="742950" lvl="1" indent="-285750">
              <a:spcAft>
                <a:spcPts val="200"/>
              </a:spcAft>
              <a:buFontTx/>
              <a:buChar char="-"/>
            </a:pPr>
            <a:r>
              <a:rPr lang="en-AU" dirty="0">
                <a:solidFill>
                  <a:srgbClr val="0070C0"/>
                </a:solidFill>
              </a:rPr>
              <a:t>test for homogeneity (e.g., ‘</a:t>
            </a:r>
            <a:r>
              <a:rPr lang="en-AU" dirty="0" err="1">
                <a:solidFill>
                  <a:srgbClr val="0070C0"/>
                </a:solidFill>
              </a:rPr>
              <a:t>quadratcount</a:t>
            </a:r>
            <a:r>
              <a:rPr lang="en-AU" dirty="0">
                <a:solidFill>
                  <a:srgbClr val="0070C0"/>
                </a:solidFill>
              </a:rPr>
              <a:t>’ function with 4 quadrats)</a:t>
            </a:r>
          </a:p>
          <a:p>
            <a:pPr marL="742950" lvl="1" indent="-285750">
              <a:spcAft>
                <a:spcPts val="200"/>
              </a:spcAft>
              <a:buFontTx/>
              <a:buChar char="-"/>
            </a:pPr>
            <a:r>
              <a:rPr lang="en-AU" dirty="0">
                <a:solidFill>
                  <a:srgbClr val="0070C0"/>
                </a:solidFill>
              </a:rPr>
              <a:t>compute an aggregation index (e.g., Clark and Evans) and a nearest distance function</a:t>
            </a:r>
          </a:p>
          <a:p>
            <a:pPr marL="742950" lvl="1" indent="-285750">
              <a:spcAft>
                <a:spcPts val="200"/>
              </a:spcAft>
              <a:buFontTx/>
              <a:buChar char="-"/>
            </a:pPr>
            <a:r>
              <a:rPr lang="en-AU" dirty="0">
                <a:solidFill>
                  <a:srgbClr val="0070C0"/>
                </a:solidFill>
              </a:rPr>
              <a:t>calculate and plot an estimate of the pair correlation function using `</a:t>
            </a:r>
            <a:r>
              <a:rPr lang="en-AU" dirty="0" err="1">
                <a:solidFill>
                  <a:srgbClr val="0070C0"/>
                </a:solidFill>
              </a:rPr>
              <a:t>pcf</a:t>
            </a:r>
            <a:r>
              <a:rPr lang="en-AU" dirty="0">
                <a:solidFill>
                  <a:srgbClr val="0070C0"/>
                </a:solidFill>
              </a:rPr>
              <a:t>` and its confidence interval (i.e. envelope)</a:t>
            </a:r>
          </a:p>
          <a:p>
            <a:pPr marL="742950" lvl="1" indent="-285750">
              <a:spcAft>
                <a:spcPts val="200"/>
              </a:spcAft>
              <a:buFontTx/>
              <a:buChar char="-"/>
            </a:pPr>
            <a:r>
              <a:rPr lang="en-AU" dirty="0">
                <a:solidFill>
                  <a:srgbClr val="0070C0"/>
                </a:solidFill>
              </a:rPr>
              <a:t>discuss and interpret your results</a:t>
            </a:r>
          </a:p>
        </p:txBody>
      </p:sp>
    </p:spTree>
    <p:extLst>
      <p:ext uri="{BB962C8B-B14F-4D97-AF65-F5344CB8AC3E}">
        <p14:creationId xmlns:p14="http://schemas.microsoft.com/office/powerpoint/2010/main" val="298893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</a:rPr>
              <a:t>STEM 2002/8005 ⎯ spatial analyses &amp; point patterns </a:t>
            </a:r>
            <a:endParaRPr lang="en-US" altLang="en-US" sz="1400" i="1" u="sng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7695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spatial structure: an important driver of ecological processes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684FB-DEE6-BD45-88EA-DE679359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382C568-56A5-9C4E-9C2B-9168A87CC7A6}"/>
              </a:ext>
            </a:extLst>
          </p:cNvPr>
          <p:cNvGrpSpPr/>
          <p:nvPr/>
        </p:nvGrpSpPr>
        <p:grpSpPr>
          <a:xfrm>
            <a:off x="5170491" y="1499612"/>
            <a:ext cx="4126229" cy="3607549"/>
            <a:chOff x="5045772" y="1841286"/>
            <a:chExt cx="4292468" cy="382969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32E1925-6C72-2046-BB75-F14AF2D9E12A}"/>
                </a:ext>
              </a:extLst>
            </p:cNvPr>
            <p:cNvGrpSpPr/>
            <p:nvPr/>
          </p:nvGrpSpPr>
          <p:grpSpPr>
            <a:xfrm>
              <a:off x="5045772" y="1841286"/>
              <a:ext cx="4292468" cy="3829690"/>
              <a:chOff x="5045772" y="1841286"/>
              <a:chExt cx="4292468" cy="3829690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3060EF83-C364-6D45-8459-6564365BD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29" t="24542" r="36514" b="24812"/>
              <a:stretch>
                <a:fillRect/>
              </a:stretch>
            </p:blipFill>
            <p:spPr bwMode="auto">
              <a:xfrm>
                <a:off x="5081264" y="1841286"/>
                <a:ext cx="4256976" cy="3744000"/>
              </a:xfrm>
              <a:prstGeom prst="rect">
                <a:avLst/>
              </a:prstGeom>
              <a:blipFill dpi="0" rotWithShape="1">
                <a:blip r:embed="rId7">
                  <a:alphaModFix amt="43000"/>
                </a:blip>
                <a:srcRect l="20329" t="24542" r="36514" b="2481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63A06550-91BC-5941-9E04-97BE21F203A6}"/>
                  </a:ext>
                </a:extLst>
              </p:cNvPr>
              <p:cNvSpPr/>
              <p:nvPr/>
            </p:nvSpPr>
            <p:spPr>
              <a:xfrm>
                <a:off x="5045772" y="4126286"/>
                <a:ext cx="817905" cy="1544690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Picture 59" descr="C:\Travail\Papers\As author\In progress\Sahul_megafauna\Display_Siluetes_Sahul\Thylacoleo2.silueta.fondo.bmp">
              <a:extLst>
                <a:ext uri="{FF2B5EF4-FFF2-40B4-BE49-F238E27FC236}">
                  <a16:creationId xmlns:a16="http://schemas.microsoft.com/office/drawing/2014/main" id="{377540EB-33DF-6246-B272-6D6DC5C03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897" y="3074475"/>
              <a:ext cx="558461" cy="29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56" descr="C:\Travail\Papers\As author\In progress\Sahul_megafauna\Display_Siluetes_Sahul\megalibgwilia.bmp">
              <a:extLst>
                <a:ext uri="{FF2B5EF4-FFF2-40B4-BE49-F238E27FC236}">
                  <a16:creationId xmlns:a16="http://schemas.microsoft.com/office/drawing/2014/main" id="{C8E811E3-9C65-2342-8203-37E9F592B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1818" y="2053791"/>
              <a:ext cx="432412" cy="311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7" descr="C:\Travail\Papers\As author\In progress\Sahul_megafauna\Display_Siluetes_Sahul\Sthenurus_BW.bmp">
              <a:extLst>
                <a:ext uri="{FF2B5EF4-FFF2-40B4-BE49-F238E27FC236}">
                  <a16:creationId xmlns:a16="http://schemas.microsoft.com/office/drawing/2014/main" id="{BB50D80A-A122-6D47-9FCA-6D572E3C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553" y="2691956"/>
              <a:ext cx="589973" cy="43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8" descr="C:\Travail\Papers\As author\In progress\Sahul_megafauna\Display_Siluetes_Sahul\Palorchestes.azael.silueta.bmp">
              <a:extLst>
                <a:ext uri="{FF2B5EF4-FFF2-40B4-BE49-F238E27FC236}">
                  <a16:creationId xmlns:a16="http://schemas.microsoft.com/office/drawing/2014/main" id="{517A3DCF-8933-F34E-8C4E-0AD839ADF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898" y="3573412"/>
              <a:ext cx="658248" cy="327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57" descr="C:\Travail\Papers\As author\In progress\Sahul_megafauna\Display_Siluetes_Sahul\Sthenurus_BW.bmp">
              <a:extLst>
                <a:ext uri="{FF2B5EF4-FFF2-40B4-BE49-F238E27FC236}">
                  <a16:creationId xmlns:a16="http://schemas.microsoft.com/office/drawing/2014/main" id="{8C206350-EEEB-D049-A967-262076370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359" y="2636810"/>
              <a:ext cx="586470" cy="43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60" descr="C:\Travail\Papers\As author\In progress\Sahul_megafauna\Display_Siluetes_Sahul\Diprotodon.silueta.bmp">
              <a:extLst>
                <a:ext uri="{FF2B5EF4-FFF2-40B4-BE49-F238E27FC236}">
                  <a16:creationId xmlns:a16="http://schemas.microsoft.com/office/drawing/2014/main" id="{735764CB-EDDE-CB4B-8F1D-F83CF4D74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659" y="3294195"/>
              <a:ext cx="532201" cy="309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61" descr="C:\Travail\Papers\As author\In progress\Sahul_megafauna\Display_Siluetes_Sahul\zygomaturus.silueta.bmp">
              <a:extLst>
                <a:ext uri="{FF2B5EF4-FFF2-40B4-BE49-F238E27FC236}">
                  <a16:creationId xmlns:a16="http://schemas.microsoft.com/office/drawing/2014/main" id="{4964A0FC-A5D6-AF4C-BF87-21891B9B4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4551" y="2750604"/>
              <a:ext cx="462174" cy="32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62" descr="C:\Travail\Papers\As author\In progress\Sahul_megafauna\Display_Siluetes_Sahul\macropus greyi.bmp">
              <a:extLst>
                <a:ext uri="{FF2B5EF4-FFF2-40B4-BE49-F238E27FC236}">
                  <a16:creationId xmlns:a16="http://schemas.microsoft.com/office/drawing/2014/main" id="{095D4F8B-D270-D941-BA45-ACD38F12A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4918" y="3429000"/>
              <a:ext cx="453421" cy="395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63" descr="C:\Travail\Papers\As author\In progress\Sahul_megafauna\Display_Siluetes_Sahul\simoSTENURUS.silueta.bmp">
              <a:extLst>
                <a:ext uri="{FF2B5EF4-FFF2-40B4-BE49-F238E27FC236}">
                  <a16:creationId xmlns:a16="http://schemas.microsoft.com/office/drawing/2014/main" id="{26114930-B52B-4246-968C-58F1BF9B7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1921" y="3147405"/>
              <a:ext cx="460424" cy="351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64" descr="C:\Travail\Papers\As author\In progress\Sahul_megafauna\Display_Siluetes_Sahul\tasmanian-devil.silueta2.bmp">
              <a:extLst>
                <a:ext uri="{FF2B5EF4-FFF2-40B4-BE49-F238E27FC236}">
                  <a16:creationId xmlns:a16="http://schemas.microsoft.com/office/drawing/2014/main" id="{A98D9A10-ED04-7F40-8818-468C45F3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632" y="4522041"/>
              <a:ext cx="586470" cy="316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65" descr="C:\Travail\Papers\As author\In progress\Sahul_megafauna\Display_Siluetes_Sahul\protemnodon.bmp">
              <a:extLst>
                <a:ext uri="{FF2B5EF4-FFF2-40B4-BE49-F238E27FC236}">
                  <a16:creationId xmlns:a16="http://schemas.microsoft.com/office/drawing/2014/main" id="{FD3AFC9E-534E-2943-B879-D70A9456A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373" y="3577015"/>
              <a:ext cx="614481" cy="365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66" descr="C:\Travail\Papers\As author\In progress\Sahul_megafauna\Display_Siluetes_Sahul\procoptodon.silueta.bmp">
              <a:extLst>
                <a:ext uri="{FF2B5EF4-FFF2-40B4-BE49-F238E27FC236}">
                  <a16:creationId xmlns:a16="http://schemas.microsoft.com/office/drawing/2014/main" id="{76344046-2A12-B747-AE93-5A97C00E3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311" y="3198863"/>
              <a:ext cx="525198" cy="288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67" descr="C:\Travail\Papers\As author\In progress\Sahul_megafauna\Display_Siluetes_Sahul\Genyornis.silueta.bmp">
              <a:extLst>
                <a:ext uri="{FF2B5EF4-FFF2-40B4-BE49-F238E27FC236}">
                  <a16:creationId xmlns:a16="http://schemas.microsoft.com/office/drawing/2014/main" id="{0E83D614-3CD5-8740-9E52-1F56FE789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996" y="4142193"/>
              <a:ext cx="299363" cy="43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68" descr="C:\Travail\Papers\As author\In progress\Sahul_megafauna\Display_Siluetes_Sahul\thylacine2.silueta.bmp">
              <a:extLst>
                <a:ext uri="{FF2B5EF4-FFF2-40B4-BE49-F238E27FC236}">
                  <a16:creationId xmlns:a16="http://schemas.microsoft.com/office/drawing/2014/main" id="{B9FF3336-074D-E544-922C-814A54A3D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3493" y="3677497"/>
              <a:ext cx="661749" cy="313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43" descr="\\UOFA\USERS$\users1\a1655111\Desktop\Phascolonus.png">
              <a:extLst>
                <a:ext uri="{FF2B5EF4-FFF2-40B4-BE49-F238E27FC236}">
                  <a16:creationId xmlns:a16="http://schemas.microsoft.com/office/drawing/2014/main" id="{BC056A79-12C4-204E-94A2-C21C98CE3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946" y="4037498"/>
              <a:ext cx="409654" cy="29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E4C6A13-ED78-8D44-8D45-0C2A72E6207E}"/>
              </a:ext>
            </a:extLst>
          </p:cNvPr>
          <p:cNvSpPr/>
          <p:nvPr/>
        </p:nvSpPr>
        <p:spPr>
          <a:xfrm>
            <a:off x="3069021" y="1029810"/>
            <a:ext cx="8407378" cy="3757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spatial variation has been often considered as undesirable noise in ecological studies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510329-ADA6-9A47-81DC-CB7BCE88CF7F}"/>
              </a:ext>
            </a:extLst>
          </p:cNvPr>
          <p:cNvSpPr/>
          <p:nvPr/>
        </p:nvSpPr>
        <p:spPr>
          <a:xfrm>
            <a:off x="3108671" y="5009962"/>
            <a:ext cx="8367728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many statistical methods assume a random spatial distribution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7DDF824-704C-1F45-89A5-0BEB6410123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43334" y="2216795"/>
            <a:ext cx="2304000" cy="175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A28E41E-845F-8340-843B-EFB256A0049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30837" y="2112151"/>
            <a:ext cx="2772000" cy="18765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B7650EE-CCCF-7343-B58F-179C4BA65A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67027" y="1116309"/>
            <a:ext cx="60452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6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</a:rPr>
              <a:t>STEM 2002/8005 ⎯ spatial analyses &amp; point patterns </a:t>
            </a:r>
            <a:endParaRPr lang="en-US" altLang="en-US" sz="1400" i="1" u="sng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7695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measures of spatial autocorrelation: </a:t>
            </a:r>
            <a:r>
              <a:rPr lang="en-US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Moran’s I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and </a:t>
            </a:r>
            <a:r>
              <a:rPr lang="en-US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correlograms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684FB-DEE6-BD45-88EA-DE679359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4546CF-D2AC-D242-8DAD-316D2BC9C9E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675356" y="1306983"/>
                <a:ext cx="5184000" cy="12032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4546CF-D2AC-D242-8DAD-316D2BC9C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356" y="1306983"/>
                <a:ext cx="5184000" cy="1203267"/>
              </a:xfrm>
              <a:prstGeom prst="rect">
                <a:avLst/>
              </a:prstGeom>
              <a:blipFill>
                <a:blip r:embed="rId7"/>
                <a:stretch>
                  <a:fillRect l="-2451" t="-40625" b="-7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8B1DFF0-563A-BE44-B404-AE500002C01A}"/>
              </a:ext>
            </a:extLst>
          </p:cNvPr>
          <p:cNvGrpSpPr/>
          <p:nvPr/>
        </p:nvGrpSpPr>
        <p:grpSpPr>
          <a:xfrm>
            <a:off x="2643154" y="1924906"/>
            <a:ext cx="3452845" cy="2007365"/>
            <a:chOff x="2643154" y="1924906"/>
            <a:chExt cx="3452845" cy="20073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6B31335-A628-AC4F-9EC5-5D5AA6C4F1C5}"/>
                </a:ext>
              </a:extLst>
            </p:cNvPr>
            <p:cNvSpPr/>
            <p:nvPr/>
          </p:nvSpPr>
          <p:spPr>
            <a:xfrm>
              <a:off x="2643154" y="3392243"/>
              <a:ext cx="2672014" cy="369332"/>
            </a:xfrm>
            <a:prstGeom prst="rect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AU" dirty="0">
                  <a:solidFill>
                    <a:srgbClr val="0070C0"/>
                  </a:solidFill>
                  <a:cs typeface="Arial" panose="020B0604020202020204" pitchFamily="34" charset="0"/>
                </a:rPr>
                <a:t>variance around the mean</a:t>
              </a:r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41A5CD-653D-6F4D-9845-30E23BB03605}"/>
                </a:ext>
              </a:extLst>
            </p:cNvPr>
            <p:cNvSpPr/>
            <p:nvPr/>
          </p:nvSpPr>
          <p:spPr>
            <a:xfrm>
              <a:off x="3114064" y="1924906"/>
              <a:ext cx="2981935" cy="79169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351B297-E5D3-6342-AC3F-65ED672B7628}"/>
                </a:ext>
              </a:extLst>
            </p:cNvPr>
            <p:cNvSpPr/>
            <p:nvPr/>
          </p:nvSpPr>
          <p:spPr>
            <a:xfrm rot="15905566">
              <a:off x="3955802" y="2721281"/>
              <a:ext cx="1208788" cy="1213192"/>
            </a:xfrm>
            <a:prstGeom prst="arc">
              <a:avLst/>
            </a:prstGeom>
            <a:ln w="38100">
              <a:solidFill>
                <a:srgbClr val="00B05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9E1FD-61B9-D94B-A749-27A820AADB3E}"/>
              </a:ext>
            </a:extLst>
          </p:cNvPr>
          <p:cNvGrpSpPr/>
          <p:nvPr/>
        </p:nvGrpSpPr>
        <p:grpSpPr>
          <a:xfrm>
            <a:off x="1694926" y="548093"/>
            <a:ext cx="5284794" cy="1501335"/>
            <a:chOff x="1694926" y="548093"/>
            <a:chExt cx="5284794" cy="150133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D7588F0-0928-3841-A3A9-6F13E7EC4AC6}"/>
                </a:ext>
              </a:extLst>
            </p:cNvPr>
            <p:cNvSpPr/>
            <p:nvPr/>
          </p:nvSpPr>
          <p:spPr>
            <a:xfrm>
              <a:off x="2275950" y="1186371"/>
              <a:ext cx="4703770" cy="863057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8064A95-1BED-A444-8257-CF3D450FBB68}"/>
                </a:ext>
              </a:extLst>
            </p:cNvPr>
            <p:cNvSpPr/>
            <p:nvPr/>
          </p:nvSpPr>
          <p:spPr>
            <a:xfrm>
              <a:off x="1694926" y="548093"/>
              <a:ext cx="3944413" cy="369332"/>
            </a:xfrm>
            <a:prstGeom prst="rect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AU" dirty="0">
                  <a:solidFill>
                    <a:srgbClr val="0070C0"/>
                  </a:solidFill>
                  <a:cs typeface="Arial" panose="020B0604020202020204" pitchFamily="34" charset="0"/>
                </a:rPr>
                <a:t>covariance between nearby observation</a:t>
              </a:r>
              <a:endParaRPr lang="en-US" dirty="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844E68F-FE7A-944D-946D-01989BBEB9E1}"/>
                </a:ext>
              </a:extLst>
            </p:cNvPr>
            <p:cNvSpPr/>
            <p:nvPr/>
          </p:nvSpPr>
          <p:spPr>
            <a:xfrm rot="5694434" flipV="1">
              <a:off x="3795246" y="555329"/>
              <a:ext cx="499196" cy="799003"/>
            </a:xfrm>
            <a:prstGeom prst="arc">
              <a:avLst/>
            </a:prstGeom>
            <a:ln w="38100">
              <a:solidFill>
                <a:srgbClr val="00B05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8BC2BC3-252A-4445-92D8-B819C280038F}"/>
              </a:ext>
            </a:extLst>
          </p:cNvPr>
          <p:cNvSpPr/>
          <p:nvPr/>
        </p:nvSpPr>
        <p:spPr>
          <a:xfrm>
            <a:off x="2585471" y="4040382"/>
            <a:ext cx="39518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sz="2000" dirty="0">
                <a:solidFill>
                  <a:srgbClr val="FF0000"/>
                </a:solidFill>
                <a:cs typeface="Arial" panose="020B0604020202020204" pitchFamily="34" charset="0"/>
              </a:rPr>
              <a:t> estimates proportion of variance shared by observation of same variable at a given distance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0EBD74-1474-B04A-82F2-B9472406FD41}"/>
              </a:ext>
            </a:extLst>
          </p:cNvPr>
          <p:cNvSpPr/>
          <p:nvPr/>
        </p:nvSpPr>
        <p:spPr>
          <a:xfrm>
            <a:off x="3095353" y="5636801"/>
            <a:ext cx="395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plot of </a:t>
            </a:r>
            <a:r>
              <a:rPr lang="en-AU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 against distance = </a:t>
            </a:r>
            <a:r>
              <a:rPr lang="en-AU" b="1" dirty="0">
                <a:solidFill>
                  <a:srgbClr val="0070C0"/>
                </a:solidFill>
                <a:cs typeface="Arial" panose="020B0604020202020204" pitchFamily="34" charset="0"/>
              </a:rPr>
              <a:t>correlogram</a:t>
            </a:r>
            <a:endParaRPr lang="en-US" b="1" dirty="0"/>
          </a:p>
        </p:txBody>
      </p:sp>
      <p:sp>
        <p:nvSpPr>
          <p:cNvPr id="41" name="ZoneTexte 27">
            <a:extLst>
              <a:ext uri="{FF2B5EF4-FFF2-40B4-BE49-F238E27FC236}">
                <a16:creationId xmlns:a16="http://schemas.microsoft.com/office/drawing/2014/main" id="{E79F841F-5A91-1A4D-9DD1-CD637C7FF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819" y="6043254"/>
            <a:ext cx="409118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1100" dirty="0"/>
              <a:t>Fox </a:t>
            </a:r>
            <a:r>
              <a:rPr lang="fr-FR" altLang="en-US" sz="1100" i="1" dirty="0"/>
              <a:t>et al., 2015, </a:t>
            </a:r>
            <a:r>
              <a:rPr lang="fr-FR" altLang="en-US" sz="1100" i="1" dirty="0" err="1"/>
              <a:t>Ecological</a:t>
            </a:r>
            <a:r>
              <a:rPr lang="fr-FR" altLang="en-US" sz="1100" i="1" dirty="0"/>
              <a:t> </a:t>
            </a:r>
            <a:r>
              <a:rPr lang="fr-FR" altLang="en-US" sz="1100" i="1" dirty="0" err="1"/>
              <a:t>Statistics</a:t>
            </a:r>
            <a:r>
              <a:rPr lang="fr-FR" altLang="en-US" sz="1100" i="1" dirty="0"/>
              <a:t> (Oxford </a:t>
            </a:r>
            <a:r>
              <a:rPr lang="fr-FR" altLang="en-US" sz="1100" i="1" dirty="0" err="1"/>
              <a:t>University</a:t>
            </a:r>
            <a:r>
              <a:rPr lang="fr-FR" altLang="en-US" sz="1100" i="1" dirty="0"/>
              <a:t> </a:t>
            </a:r>
            <a:r>
              <a:rPr lang="fr-FR" altLang="en-US" sz="1100" i="1" dirty="0" err="1"/>
              <a:t>Press</a:t>
            </a:r>
            <a:r>
              <a:rPr lang="fr-FR" altLang="en-US" sz="1100" i="1" dirty="0"/>
              <a:t>)</a:t>
            </a:r>
          </a:p>
          <a:p>
            <a:pPr eaLnBrk="1" hangingPunct="1"/>
            <a:r>
              <a:rPr lang="fr-FR" altLang="en-US" sz="1100" dirty="0"/>
              <a:t>Roy-Dufresne </a:t>
            </a:r>
            <a:r>
              <a:rPr lang="fr-FR" altLang="en-US" sz="1100" i="1" dirty="0"/>
              <a:t>et al., 2019, </a:t>
            </a:r>
            <a:r>
              <a:rPr lang="fr-FR" altLang="en-US" sz="1100" i="1" dirty="0" err="1"/>
              <a:t>Ecology</a:t>
            </a:r>
            <a:r>
              <a:rPr lang="fr-FR" altLang="en-US" sz="1100" i="1" dirty="0"/>
              <a:t> &amp; Evolution (in </a:t>
            </a:r>
            <a:r>
              <a:rPr lang="fr-FR" altLang="en-US" sz="1100" i="1" dirty="0" err="1"/>
              <a:t>review</a:t>
            </a:r>
            <a:r>
              <a:rPr lang="fr-FR" altLang="en-US" sz="1100" i="1" dirty="0"/>
              <a:t>)</a:t>
            </a:r>
          </a:p>
          <a:p>
            <a:pPr eaLnBrk="1" hangingPunct="1"/>
            <a:endParaRPr lang="fr-FR" altLang="en-US" sz="1100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DF3E78-8E11-0A47-94ED-82D406C55E50}"/>
              </a:ext>
            </a:extLst>
          </p:cNvPr>
          <p:cNvGrpSpPr/>
          <p:nvPr/>
        </p:nvGrpSpPr>
        <p:grpSpPr>
          <a:xfrm>
            <a:off x="6579610" y="1053296"/>
            <a:ext cx="5530624" cy="4679459"/>
            <a:chOff x="6579610" y="1053296"/>
            <a:chExt cx="5530624" cy="467945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AF76049-D771-F64E-8CCC-4EDBB70BACED}"/>
                </a:ext>
              </a:extLst>
            </p:cNvPr>
            <p:cNvGrpSpPr/>
            <p:nvPr/>
          </p:nvGrpSpPr>
          <p:grpSpPr>
            <a:xfrm>
              <a:off x="6579610" y="1053296"/>
              <a:ext cx="5530624" cy="4679459"/>
              <a:chOff x="6579610" y="1053296"/>
              <a:chExt cx="5530624" cy="46794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9D94C75-1DE3-AD4B-AFB4-84DC3ED188C1}"/>
                  </a:ext>
                </a:extLst>
              </p:cNvPr>
              <p:cNvGrpSpPr/>
              <p:nvPr/>
            </p:nvGrpSpPr>
            <p:grpSpPr>
              <a:xfrm>
                <a:off x="6754325" y="1053296"/>
                <a:ext cx="5355909" cy="4327219"/>
                <a:chOff x="3591321" y="1226916"/>
                <a:chExt cx="5954192" cy="4327219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B7AEA55-B2C0-F448-9F1B-AD16A6D47F8A}"/>
                    </a:ext>
                  </a:extLst>
                </p:cNvPr>
                <p:cNvGrpSpPr/>
                <p:nvPr/>
              </p:nvGrpSpPr>
              <p:grpSpPr>
                <a:xfrm>
                  <a:off x="4201610" y="1226916"/>
                  <a:ext cx="5278056" cy="3981692"/>
                  <a:chOff x="4201610" y="1226916"/>
                  <a:chExt cx="5278056" cy="3981692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2D360A8-17E7-034D-83C0-E5E6332DA672}"/>
                      </a:ext>
                    </a:extLst>
                  </p:cNvPr>
                  <p:cNvSpPr/>
                  <p:nvPr/>
                </p:nvSpPr>
                <p:spPr>
                  <a:xfrm>
                    <a:off x="4201610" y="1226916"/>
                    <a:ext cx="5278056" cy="3981692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FFE8291C-F32D-1847-9959-12973D941596}"/>
                      </a:ext>
                    </a:extLst>
                  </p:cNvPr>
                  <p:cNvSpPr/>
                  <p:nvPr/>
                </p:nvSpPr>
                <p:spPr>
                  <a:xfrm>
                    <a:off x="4201610" y="2939970"/>
                    <a:ext cx="5278056" cy="623736"/>
                  </a:xfrm>
                  <a:prstGeom prst="rect">
                    <a:avLst/>
                  </a:prstGeom>
                  <a:solidFill>
                    <a:srgbClr val="FFC000">
                      <a:alpha val="3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0C807E8F-3A80-B64E-9E75-131089678465}"/>
                    </a:ext>
                  </a:extLst>
                </p:cNvPr>
                <p:cNvSpPr/>
                <p:nvPr/>
              </p:nvSpPr>
              <p:spPr>
                <a:xfrm>
                  <a:off x="4467828" y="1724628"/>
                  <a:ext cx="4906396" cy="1516283"/>
                </a:xfrm>
                <a:custGeom>
                  <a:avLst/>
                  <a:gdLst>
                    <a:gd name="connsiteX0" fmla="*/ 0 w 4906396"/>
                    <a:gd name="connsiteY0" fmla="*/ 0 h 1516283"/>
                    <a:gd name="connsiteX1" fmla="*/ 104172 w 4906396"/>
                    <a:gd name="connsiteY1" fmla="*/ 462987 h 1516283"/>
                    <a:gd name="connsiteX2" fmla="*/ 208344 w 4906396"/>
                    <a:gd name="connsiteY2" fmla="*/ 902825 h 1516283"/>
                    <a:gd name="connsiteX3" fmla="*/ 254643 w 4906396"/>
                    <a:gd name="connsiteY3" fmla="*/ 1064871 h 1516283"/>
                    <a:gd name="connsiteX4" fmla="*/ 462987 w 4906396"/>
                    <a:gd name="connsiteY4" fmla="*/ 1169043 h 1516283"/>
                    <a:gd name="connsiteX5" fmla="*/ 868101 w 4906396"/>
                    <a:gd name="connsiteY5" fmla="*/ 1354238 h 1516283"/>
                    <a:gd name="connsiteX6" fmla="*/ 1076445 w 4906396"/>
                    <a:gd name="connsiteY6" fmla="*/ 1388962 h 1516283"/>
                    <a:gd name="connsiteX7" fmla="*/ 1446835 w 4906396"/>
                    <a:gd name="connsiteY7" fmla="*/ 1365813 h 1516283"/>
                    <a:gd name="connsiteX8" fmla="*/ 2372810 w 4906396"/>
                    <a:gd name="connsiteY8" fmla="*/ 1435261 h 1516283"/>
                    <a:gd name="connsiteX9" fmla="*/ 3287210 w 4906396"/>
                    <a:gd name="connsiteY9" fmla="*/ 1469985 h 1516283"/>
                    <a:gd name="connsiteX10" fmla="*/ 4155311 w 4906396"/>
                    <a:gd name="connsiteY10" fmla="*/ 1493134 h 1516283"/>
                    <a:gd name="connsiteX11" fmla="*/ 4815068 w 4906396"/>
                    <a:gd name="connsiteY11" fmla="*/ 1504709 h 1516283"/>
                    <a:gd name="connsiteX12" fmla="*/ 4884516 w 4906396"/>
                    <a:gd name="connsiteY12" fmla="*/ 1516283 h 1516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906396" h="1516283">
                      <a:moveTo>
                        <a:pt x="0" y="0"/>
                      </a:moveTo>
                      <a:cubicBezTo>
                        <a:pt x="34724" y="156258"/>
                        <a:pt x="69448" y="312516"/>
                        <a:pt x="104172" y="462987"/>
                      </a:cubicBezTo>
                      <a:cubicBezTo>
                        <a:pt x="138896" y="613458"/>
                        <a:pt x="183266" y="802511"/>
                        <a:pt x="208344" y="902825"/>
                      </a:cubicBezTo>
                      <a:cubicBezTo>
                        <a:pt x="233422" y="1003139"/>
                        <a:pt x="212203" y="1020501"/>
                        <a:pt x="254643" y="1064871"/>
                      </a:cubicBezTo>
                      <a:cubicBezTo>
                        <a:pt x="297083" y="1109241"/>
                        <a:pt x="360744" y="1120815"/>
                        <a:pt x="462987" y="1169043"/>
                      </a:cubicBezTo>
                      <a:cubicBezTo>
                        <a:pt x="565230" y="1217271"/>
                        <a:pt x="765858" y="1317585"/>
                        <a:pt x="868101" y="1354238"/>
                      </a:cubicBezTo>
                      <a:cubicBezTo>
                        <a:pt x="970344" y="1390891"/>
                        <a:pt x="979989" y="1387033"/>
                        <a:pt x="1076445" y="1388962"/>
                      </a:cubicBezTo>
                      <a:cubicBezTo>
                        <a:pt x="1172901" y="1390891"/>
                        <a:pt x="1230774" y="1358097"/>
                        <a:pt x="1446835" y="1365813"/>
                      </a:cubicBezTo>
                      <a:cubicBezTo>
                        <a:pt x="1662896" y="1373530"/>
                        <a:pt x="2066081" y="1417899"/>
                        <a:pt x="2372810" y="1435261"/>
                      </a:cubicBezTo>
                      <a:cubicBezTo>
                        <a:pt x="2679539" y="1452623"/>
                        <a:pt x="3287210" y="1469985"/>
                        <a:pt x="3287210" y="1469985"/>
                      </a:cubicBezTo>
                      <a:lnTo>
                        <a:pt x="4155311" y="1493134"/>
                      </a:lnTo>
                      <a:lnTo>
                        <a:pt x="4815068" y="1504709"/>
                      </a:lnTo>
                      <a:cubicBezTo>
                        <a:pt x="4936602" y="1508567"/>
                        <a:pt x="4910559" y="1512425"/>
                        <a:pt x="4884516" y="1516283"/>
                      </a:cubicBezTo>
                    </a:path>
                  </a:pathLst>
                </a:custGeom>
                <a:noFill/>
                <a:ln w="508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229">
                  <a:extLst>
                    <a:ext uri="{FF2B5EF4-FFF2-40B4-BE49-F238E27FC236}">
                      <a16:creationId xmlns:a16="http://schemas.microsoft.com/office/drawing/2014/main" id="{97DC9D7C-A4A8-BE4A-8BA2-B142229C01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91321" y="1561725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1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" name="TextBox 229">
                  <a:extLst>
                    <a:ext uri="{FF2B5EF4-FFF2-40B4-BE49-F238E27FC236}">
                      <a16:creationId xmlns:a16="http://schemas.microsoft.com/office/drawing/2014/main" id="{1673D40D-9C45-5244-BDC1-2E6309B865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91321" y="2313492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0.5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" name="TextBox 229">
                  <a:extLst>
                    <a:ext uri="{FF2B5EF4-FFF2-40B4-BE49-F238E27FC236}">
                      <a16:creationId xmlns:a16="http://schemas.microsoft.com/office/drawing/2014/main" id="{0E84351C-F2A0-1140-AD6F-2E531D8F7B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7182" y="3065259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0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" name="TextBox 229">
                  <a:extLst>
                    <a:ext uri="{FF2B5EF4-FFF2-40B4-BE49-F238E27FC236}">
                      <a16:creationId xmlns:a16="http://schemas.microsoft.com/office/drawing/2014/main" id="{E20A7DDC-8418-BC40-9DC6-DEF1F04AD8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7182" y="3817026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-0.5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" name="TextBox 229">
                  <a:extLst>
                    <a:ext uri="{FF2B5EF4-FFF2-40B4-BE49-F238E27FC236}">
                      <a16:creationId xmlns:a16="http://schemas.microsoft.com/office/drawing/2014/main" id="{9C4FAB0D-DF82-9D43-82D0-92C16413CF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91321" y="4571141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-1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" name="TextBox 229">
                  <a:extLst>
                    <a:ext uri="{FF2B5EF4-FFF2-40B4-BE49-F238E27FC236}">
                      <a16:creationId xmlns:a16="http://schemas.microsoft.com/office/drawing/2014/main" id="{352EA570-3FFA-2B4A-821B-D932C5D112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41448" y="5215581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0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" name="TextBox 229">
                  <a:extLst>
                    <a:ext uri="{FF2B5EF4-FFF2-40B4-BE49-F238E27FC236}">
                      <a16:creationId xmlns:a16="http://schemas.microsoft.com/office/drawing/2014/main" id="{E7FC709A-9E5A-514C-8D2E-661568BB56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05324" y="5215581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25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" name="TextBox 229">
                  <a:extLst>
                    <a:ext uri="{FF2B5EF4-FFF2-40B4-BE49-F238E27FC236}">
                      <a16:creationId xmlns:a16="http://schemas.microsoft.com/office/drawing/2014/main" id="{9233B825-CD09-344D-8F9E-54DDF88A43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33481" y="5215581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50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" name="TextBox 229">
                  <a:extLst>
                    <a:ext uri="{FF2B5EF4-FFF2-40B4-BE49-F238E27FC236}">
                      <a16:creationId xmlns:a16="http://schemas.microsoft.com/office/drawing/2014/main" id="{63FAF16D-F472-6749-9E40-9A14E643F4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97357" y="5215581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75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4" name="TextBox 229">
                  <a:extLst>
                    <a:ext uri="{FF2B5EF4-FFF2-40B4-BE49-F238E27FC236}">
                      <a16:creationId xmlns:a16="http://schemas.microsoft.com/office/drawing/2014/main" id="{1EA5B9DC-C4C5-0B48-A497-60B1345B48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915903" y="5215581"/>
                  <a:ext cx="62961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80000"/>
                    <a:buFont typeface="Wingdings 2" pitchFamily="2" charset="2"/>
                    <a:buChar char=""/>
                    <a:defRPr sz="32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spcBef>
                      <a:spcPts val="550"/>
                    </a:spcBef>
                    <a:buClr>
                      <a:schemeClr val="accent1"/>
                    </a:buClr>
                    <a:buFont typeface="Verdana" panose="020B0604030504040204" pitchFamily="34" charset="0"/>
                    <a:buChar char="◦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2" charset="2"/>
                    <a:buChar char="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C32D2E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4AA33"/>
                    </a:buClr>
                    <a:buFont typeface="Wingdings 2" pitchFamily="2" charset="2"/>
                    <a:buChar char=""/>
                    <a:defRPr sz="20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AU" altLang="en-US" sz="1600" dirty="0">
                      <a:latin typeface="Arial" panose="020B0604020202020204" pitchFamily="34" charset="0"/>
                    </a:rPr>
                    <a:t>100</a:t>
                  </a:r>
                  <a:endParaRPr lang="en-AU" altLang="en-US" sz="1600" baseline="300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" name="TextBox 229">
                <a:extLst>
                  <a:ext uri="{FF2B5EF4-FFF2-40B4-BE49-F238E27FC236}">
                    <a16:creationId xmlns:a16="http://schemas.microsoft.com/office/drawing/2014/main" id="{A8846A0D-B5FF-0945-965B-264CD3AEB8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4795125" y="2850393"/>
                <a:ext cx="396907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 pitchFamily="2" charset="2"/>
                  <a:buChar char=""/>
                  <a:defRPr sz="32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ts val="550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 2" pitchFamily="2" charset="2"/>
                  <a:buChar char="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C32D2E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AU" altLang="en-US" sz="2000" dirty="0">
                    <a:latin typeface="Arial" panose="020B0604020202020204" pitchFamily="34" charset="0"/>
                  </a:rPr>
                  <a:t>Moran’s </a:t>
                </a:r>
                <a:r>
                  <a:rPr lang="en-AU" altLang="en-US" sz="2000" i="1" dirty="0">
                    <a:latin typeface="Arial" panose="020B0604020202020204" pitchFamily="34" charset="0"/>
                  </a:rPr>
                  <a:t>I</a:t>
                </a:r>
              </a:p>
            </p:txBody>
          </p:sp>
          <p:sp>
            <p:nvSpPr>
              <p:cNvPr id="28" name="TextBox 229">
                <a:extLst>
                  <a:ext uri="{FF2B5EF4-FFF2-40B4-BE49-F238E27FC236}">
                    <a16:creationId xmlns:a16="http://schemas.microsoft.com/office/drawing/2014/main" id="{FDE12B75-8511-014D-A2DE-5969E0E14F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03292" y="5332645"/>
                <a:ext cx="474771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 pitchFamily="2" charset="2"/>
                  <a:buChar char=""/>
                  <a:defRPr sz="32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ts val="550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 2" pitchFamily="2" charset="2"/>
                  <a:buChar char="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C32D2E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itchFamily="2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77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AU" altLang="en-US" sz="2000" dirty="0">
                    <a:latin typeface="Arial" panose="020B0604020202020204" pitchFamily="34" charset="0"/>
                  </a:rPr>
                  <a:t>distance (km)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60DE6D0-0D99-D547-AA42-FF9B19581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210" t="14299" r="24549" b="6644"/>
            <a:stretch/>
          </p:blipFill>
          <p:spPr>
            <a:xfrm>
              <a:off x="9963044" y="1126279"/>
              <a:ext cx="1829629" cy="1548000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2D856A6-95C2-DE43-8031-625D5392CC4D}"/>
                </a:ext>
              </a:extLst>
            </p:cNvPr>
            <p:cNvCxnSpPr/>
            <p:nvPr/>
          </p:nvCxnSpPr>
          <p:spPr>
            <a:xfrm>
              <a:off x="8079129" y="1053296"/>
              <a:ext cx="0" cy="3988665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BAA96F-7A97-0543-8D03-E6936F96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4161" y="3480869"/>
              <a:ext cx="1180800" cy="147600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EA2DFF4-9FD4-EB44-BD5F-1B6D882637F0}"/>
              </a:ext>
            </a:extLst>
          </p:cNvPr>
          <p:cNvSpPr/>
          <p:nvPr/>
        </p:nvSpPr>
        <p:spPr>
          <a:xfrm>
            <a:off x="7320671" y="488047"/>
            <a:ext cx="4747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>
                <a:solidFill>
                  <a:srgbClr val="FF9900"/>
                </a:solidFill>
              </a:rPr>
              <a:t>current distribution of </a:t>
            </a:r>
            <a:r>
              <a:rPr lang="en-US" altLang="en-US" sz="1600" i="1" dirty="0">
                <a:solidFill>
                  <a:srgbClr val="FF9900"/>
                </a:solidFill>
              </a:rPr>
              <a:t>Oryctolagus cuniculus</a:t>
            </a:r>
          </a:p>
          <a:p>
            <a:pPr algn="ctr"/>
            <a:r>
              <a:rPr lang="en-US" altLang="en-US" sz="1600" dirty="0">
                <a:solidFill>
                  <a:srgbClr val="FF9900"/>
                </a:solidFill>
              </a:rPr>
              <a:t>(European rabbit) </a:t>
            </a:r>
          </a:p>
        </p:txBody>
      </p:sp>
    </p:spTree>
    <p:extLst>
      <p:ext uri="{BB962C8B-B14F-4D97-AF65-F5344CB8AC3E}">
        <p14:creationId xmlns:p14="http://schemas.microsoft.com/office/powerpoint/2010/main" val="131687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</a:rPr>
              <a:t>STEM 2002/8005 ⎯ spatial analyses &amp; point patterns </a:t>
            </a:r>
            <a:endParaRPr lang="en-US" altLang="en-US" sz="1400" i="1" u="sng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7695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intensity &amp; quadrat count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684FB-DEE6-BD45-88EA-DE679359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0C16E2-4B7F-264A-9060-21DACBE7EAFB}"/>
              </a:ext>
            </a:extLst>
          </p:cNvPr>
          <p:cNvSpPr/>
          <p:nvPr/>
        </p:nvSpPr>
        <p:spPr>
          <a:xfrm>
            <a:off x="3069021" y="566446"/>
            <a:ext cx="7947322" cy="3693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INTENSITY : average density of points = expected number of points per unit area</a:t>
            </a:r>
            <a:endParaRPr lang="en-AU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65297-0637-874C-8B98-EE87DB0AA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919" y="1149016"/>
            <a:ext cx="5061359" cy="262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884F6E-90B1-7140-9935-DF5843CDD0E9}"/>
              </a:ext>
            </a:extLst>
          </p:cNvPr>
          <p:cNvGrpSpPr/>
          <p:nvPr/>
        </p:nvGrpSpPr>
        <p:grpSpPr>
          <a:xfrm>
            <a:off x="4383868" y="2133301"/>
            <a:ext cx="5203017" cy="429374"/>
            <a:chOff x="4383868" y="2133301"/>
            <a:chExt cx="5203017" cy="42937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B45742-0830-8B4C-B87A-226489CA618E}"/>
                </a:ext>
              </a:extLst>
            </p:cNvPr>
            <p:cNvSpPr/>
            <p:nvPr/>
          </p:nvSpPr>
          <p:spPr>
            <a:xfrm rot="19651815">
              <a:off x="4383868" y="2193343"/>
              <a:ext cx="2433273" cy="369332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AU" dirty="0">
                  <a:solidFill>
                    <a:schemeClr val="accent1"/>
                  </a:solidFill>
                </a:rPr>
                <a:t>constant</a:t>
              </a:r>
              <a:endParaRPr lang="en-AU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CC674-A8C7-5048-91ED-1B06BAAA5453}"/>
                </a:ext>
              </a:extLst>
            </p:cNvPr>
            <p:cNvSpPr/>
            <p:nvPr/>
          </p:nvSpPr>
          <p:spPr>
            <a:xfrm rot="19309617">
              <a:off x="6577300" y="2133301"/>
              <a:ext cx="3009585" cy="369332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AU" dirty="0">
                  <a:solidFill>
                    <a:schemeClr val="accent1"/>
                  </a:solidFill>
                </a:rPr>
                <a:t>vary from location to location</a:t>
              </a:r>
              <a:endParaRPr lang="en-AU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100FCE9-4445-F043-869C-8DA5AC4BE0C6}"/>
              </a:ext>
            </a:extLst>
          </p:cNvPr>
          <p:cNvSpPr/>
          <p:nvPr/>
        </p:nvSpPr>
        <p:spPr>
          <a:xfrm>
            <a:off x="5759834" y="974771"/>
            <a:ext cx="212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T &lt;- intensity(data)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008C5C-470B-A947-AA5D-83D80DB3626E}"/>
              </a:ext>
            </a:extLst>
          </p:cNvPr>
          <p:cNvGrpSpPr/>
          <p:nvPr/>
        </p:nvGrpSpPr>
        <p:grpSpPr>
          <a:xfrm>
            <a:off x="2338140" y="3699841"/>
            <a:ext cx="9772094" cy="2624400"/>
            <a:chOff x="2338140" y="3699841"/>
            <a:chExt cx="9772094" cy="2624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7E7457-A6C4-9F46-9BC0-06ACB1699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891"/>
            <a:stretch/>
          </p:blipFill>
          <p:spPr>
            <a:xfrm>
              <a:off x="6008648" y="4411573"/>
              <a:ext cx="1993900" cy="191266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CFDDDD-D7DB-804E-8210-E15E2DA7DFD6}"/>
                </a:ext>
              </a:extLst>
            </p:cNvPr>
            <p:cNvSpPr/>
            <p:nvPr/>
          </p:nvSpPr>
          <p:spPr>
            <a:xfrm>
              <a:off x="2338140" y="3699841"/>
              <a:ext cx="9772094" cy="64633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AU" dirty="0">
                  <a:solidFill>
                    <a:schemeClr val="accent1"/>
                  </a:solidFill>
                </a:rPr>
                <a:t>QUADRAT COUNTS : divide study region into rectangles (‘quadrats’) of equal size, + count points in each rectangle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FAFAF-6268-4E40-99F4-20510185EEAC}"/>
              </a:ext>
            </a:extLst>
          </p:cNvPr>
          <p:cNvSpPr/>
          <p:nvPr/>
        </p:nvSpPr>
        <p:spPr>
          <a:xfrm>
            <a:off x="2642384" y="41129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&gt; Q &lt;- </a:t>
            </a:r>
            <a:r>
              <a:rPr lang="en-AU" dirty="0" err="1">
                <a:solidFill>
                  <a:srgbClr val="FF0000"/>
                </a:solidFill>
              </a:rPr>
              <a:t>quadratcount</a:t>
            </a:r>
            <a:r>
              <a:rPr lang="en-AU" dirty="0">
                <a:solidFill>
                  <a:srgbClr val="FF0000"/>
                </a:solidFill>
              </a:rPr>
              <a:t>(data, </a:t>
            </a:r>
            <a:r>
              <a:rPr lang="en-AU" dirty="0" err="1">
                <a:solidFill>
                  <a:srgbClr val="FF0000"/>
                </a:solidFill>
              </a:rPr>
              <a:t>nx</a:t>
            </a:r>
            <a:r>
              <a:rPr lang="en-AU" dirty="0">
                <a:solidFill>
                  <a:srgbClr val="FF0000"/>
                </a:solidFill>
              </a:rPr>
              <a:t>=3, </a:t>
            </a:r>
            <a:r>
              <a:rPr lang="en-AU" dirty="0" err="1">
                <a:solidFill>
                  <a:srgbClr val="FF0000"/>
                </a:solidFill>
              </a:rPr>
              <a:t>ny</a:t>
            </a:r>
            <a:r>
              <a:rPr lang="en-AU" dirty="0">
                <a:solidFill>
                  <a:srgbClr val="FF0000"/>
                </a:solidFill>
              </a:rPr>
              <a:t>=3)</a:t>
            </a:r>
          </a:p>
          <a:p>
            <a:r>
              <a:rPr lang="en-AU" dirty="0">
                <a:solidFill>
                  <a:srgbClr val="FF0000"/>
                </a:solidFill>
              </a:rPr>
              <a:t>&gt; Q</a:t>
            </a:r>
          </a:p>
          <a:p>
            <a:r>
              <a:rPr lang="en-AU" dirty="0">
                <a:solidFill>
                  <a:srgbClr val="FF0000"/>
                </a:solidFill>
              </a:rPr>
              <a:t>&gt; plot(Q, add=TRUE)</a:t>
            </a:r>
            <a:endParaRPr lang="en-AU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</a:rPr>
              <a:t>STEM 2002/8005 ⎯ spatial analyses &amp; point patterns </a:t>
            </a:r>
            <a:endParaRPr lang="en-US" altLang="en-US" sz="1400" i="1" u="sng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7695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GB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analysing pattern structure: interpoint interactions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684FB-DEE6-BD45-88EA-DE679359F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E0A55756-1FC1-ED4F-8C09-18727D9E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329" y="6207702"/>
            <a:ext cx="588597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Goreaud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2002, Ecological Modelling 158:1-19; </a:t>
            </a:r>
            <a:r>
              <a:rPr lang="en-AU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Ilian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et al., 2008 (Wiley)</a:t>
            </a:r>
          </a:p>
        </p:txBody>
      </p:sp>
      <p:grpSp>
        <p:nvGrpSpPr>
          <p:cNvPr id="41" name="Groupe 46">
            <a:extLst>
              <a:ext uri="{FF2B5EF4-FFF2-40B4-BE49-F238E27FC236}">
                <a16:creationId xmlns:a16="http://schemas.microsoft.com/office/drawing/2014/main" id="{92DAFB6C-8F7D-EB46-9B6C-B3124D7C5B08}"/>
              </a:ext>
            </a:extLst>
          </p:cNvPr>
          <p:cNvGrpSpPr>
            <a:grpSpLocks/>
          </p:cNvGrpSpPr>
          <p:nvPr/>
        </p:nvGrpSpPr>
        <p:grpSpPr bwMode="auto">
          <a:xfrm>
            <a:off x="3839277" y="3841318"/>
            <a:ext cx="6862031" cy="325042"/>
            <a:chOff x="2285984" y="5215123"/>
            <a:chExt cx="5578095" cy="263904"/>
          </a:xfrm>
        </p:grpSpPr>
        <p:cxnSp>
          <p:nvCxnSpPr>
            <p:cNvPr id="42" name="Connecteur droit 14">
              <a:extLst>
                <a:ext uri="{FF2B5EF4-FFF2-40B4-BE49-F238E27FC236}">
                  <a16:creationId xmlns:a16="http://schemas.microsoft.com/office/drawing/2014/main" id="{255D4691-2A4F-4E4D-A5AF-09EAA373A1CC}"/>
                </a:ext>
              </a:extLst>
            </p:cNvPr>
            <p:cNvCxnSpPr/>
            <p:nvPr/>
          </p:nvCxnSpPr>
          <p:spPr>
            <a:xfrm>
              <a:off x="2285984" y="5357826"/>
              <a:ext cx="357189" cy="0"/>
            </a:xfrm>
            <a:prstGeom prst="line">
              <a:avLst/>
            </a:prstGeom>
            <a:ln w="508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15">
              <a:extLst>
                <a:ext uri="{FF2B5EF4-FFF2-40B4-BE49-F238E27FC236}">
                  <a16:creationId xmlns:a16="http://schemas.microsoft.com/office/drawing/2014/main" id="{067EE8E1-AE4D-F845-BC50-65A497661C33}"/>
                </a:ext>
              </a:extLst>
            </p:cNvPr>
            <p:cNvCxnSpPr/>
            <p:nvPr/>
          </p:nvCxnSpPr>
          <p:spPr>
            <a:xfrm>
              <a:off x="4380342" y="5357826"/>
              <a:ext cx="357189" cy="0"/>
            </a:xfrm>
            <a:prstGeom prst="line">
              <a:avLst/>
            </a:prstGeom>
            <a:ln w="50800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16">
              <a:extLst>
                <a:ext uri="{FF2B5EF4-FFF2-40B4-BE49-F238E27FC236}">
                  <a16:creationId xmlns:a16="http://schemas.microsoft.com/office/drawing/2014/main" id="{73C2762A-575D-144E-98F9-749C72151B07}"/>
                </a:ext>
              </a:extLst>
            </p:cNvPr>
            <p:cNvCxnSpPr/>
            <p:nvPr/>
          </p:nvCxnSpPr>
          <p:spPr>
            <a:xfrm>
              <a:off x="6435315" y="5357826"/>
              <a:ext cx="357189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33">
              <a:extLst>
                <a:ext uri="{FF2B5EF4-FFF2-40B4-BE49-F238E27FC236}">
                  <a16:creationId xmlns:a16="http://schemas.microsoft.com/office/drawing/2014/main" id="{98B296E8-ECA0-BF4D-990D-83FAE1388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74" y="5229141"/>
              <a:ext cx="1071570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002060"/>
                  </a:solidFill>
                </a:rPr>
                <a:t>clustered</a:t>
              </a:r>
              <a:endParaRPr lang="fr-FR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46" name="ZoneTexte 34">
              <a:extLst>
                <a:ext uri="{FF2B5EF4-FFF2-40B4-BE49-F238E27FC236}">
                  <a16:creationId xmlns:a16="http://schemas.microsoft.com/office/drawing/2014/main" id="{820CECDB-052B-DF46-A1A8-7B4869B44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33" y="5220087"/>
              <a:ext cx="1071571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00CC00"/>
                  </a:solidFill>
                </a:rPr>
                <a:t>regular</a:t>
              </a:r>
              <a:endParaRPr lang="fr-FR" altLang="en-US" dirty="0">
                <a:solidFill>
                  <a:srgbClr val="00CC00"/>
                </a:solidFill>
              </a:endParaRPr>
            </a:p>
          </p:txBody>
        </p:sp>
        <p:sp>
          <p:nvSpPr>
            <p:cNvPr id="47" name="ZoneTexte 35">
              <a:extLst>
                <a:ext uri="{FF2B5EF4-FFF2-40B4-BE49-F238E27FC236}">
                  <a16:creationId xmlns:a16="http://schemas.microsoft.com/office/drawing/2014/main" id="{70A72AEE-EB81-E94D-BDAC-133BB9318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2509" y="5215123"/>
              <a:ext cx="1071570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FF0000"/>
                  </a:solidFill>
                </a:rPr>
                <a:t>random</a:t>
              </a:r>
              <a:endParaRPr lang="fr-F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e 449">
            <a:extLst>
              <a:ext uri="{FF2B5EF4-FFF2-40B4-BE49-F238E27FC236}">
                <a16:creationId xmlns:a16="http://schemas.microsoft.com/office/drawing/2014/main" id="{E1961085-76B2-EF46-9C02-500034DE34AB}"/>
              </a:ext>
            </a:extLst>
          </p:cNvPr>
          <p:cNvGrpSpPr>
            <a:grpSpLocks/>
          </p:cNvGrpSpPr>
          <p:nvPr/>
        </p:nvGrpSpPr>
        <p:grpSpPr bwMode="auto">
          <a:xfrm>
            <a:off x="3841854" y="4206850"/>
            <a:ext cx="2208748" cy="1933388"/>
            <a:chOff x="1000100" y="714356"/>
            <a:chExt cx="1795474" cy="157163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D5456E1-DCE2-4E44-98BB-B32717867FC1}"/>
                </a:ext>
              </a:extLst>
            </p:cNvPr>
            <p:cNvSpPr/>
            <p:nvPr/>
          </p:nvSpPr>
          <p:spPr>
            <a:xfrm>
              <a:off x="1000100" y="714356"/>
              <a:ext cx="1785949" cy="157163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0" name="Ellipse 23">
              <a:extLst>
                <a:ext uri="{FF2B5EF4-FFF2-40B4-BE49-F238E27FC236}">
                  <a16:creationId xmlns:a16="http://schemas.microsoft.com/office/drawing/2014/main" id="{45124703-F544-0F47-BD8F-A250B98B6BCF}"/>
                </a:ext>
              </a:extLst>
            </p:cNvPr>
            <p:cNvSpPr/>
            <p:nvPr/>
          </p:nvSpPr>
          <p:spPr>
            <a:xfrm>
              <a:off x="1214414" y="1214423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1" name="Ellipse 24">
              <a:extLst>
                <a:ext uri="{FF2B5EF4-FFF2-40B4-BE49-F238E27FC236}">
                  <a16:creationId xmlns:a16="http://schemas.microsoft.com/office/drawing/2014/main" id="{A2BD0E25-BFD2-D248-910F-6AD445341520}"/>
                </a:ext>
              </a:extLst>
            </p:cNvPr>
            <p:cNvSpPr/>
            <p:nvPr/>
          </p:nvSpPr>
          <p:spPr>
            <a:xfrm>
              <a:off x="1285852" y="128586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2" name="Ellipse 25">
              <a:extLst>
                <a:ext uri="{FF2B5EF4-FFF2-40B4-BE49-F238E27FC236}">
                  <a16:creationId xmlns:a16="http://schemas.microsoft.com/office/drawing/2014/main" id="{2A385E56-7DA8-3D46-B64F-5257D188544B}"/>
                </a:ext>
              </a:extLst>
            </p:cNvPr>
            <p:cNvSpPr/>
            <p:nvPr/>
          </p:nvSpPr>
          <p:spPr>
            <a:xfrm>
              <a:off x="1214414" y="128586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3" name="Ellipse 26">
              <a:extLst>
                <a:ext uri="{FF2B5EF4-FFF2-40B4-BE49-F238E27FC236}">
                  <a16:creationId xmlns:a16="http://schemas.microsoft.com/office/drawing/2014/main" id="{5A2DF4CE-9261-1A4E-B3CB-E0EC457CDDD6}"/>
                </a:ext>
              </a:extLst>
            </p:cNvPr>
            <p:cNvSpPr/>
            <p:nvPr/>
          </p:nvSpPr>
          <p:spPr>
            <a:xfrm>
              <a:off x="1142976" y="1214423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4" name="Ellipse 27">
              <a:extLst>
                <a:ext uri="{FF2B5EF4-FFF2-40B4-BE49-F238E27FC236}">
                  <a16:creationId xmlns:a16="http://schemas.microsoft.com/office/drawing/2014/main" id="{744A8C58-D47B-E042-BCCA-FDA514A23A3D}"/>
                </a:ext>
              </a:extLst>
            </p:cNvPr>
            <p:cNvSpPr/>
            <p:nvPr/>
          </p:nvSpPr>
          <p:spPr>
            <a:xfrm>
              <a:off x="1366815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5" name="Ellipse 28">
              <a:extLst>
                <a:ext uri="{FF2B5EF4-FFF2-40B4-BE49-F238E27FC236}">
                  <a16:creationId xmlns:a16="http://schemas.microsoft.com/office/drawing/2014/main" id="{74777509-4F7C-E04E-8561-EB0DB3939DDB}"/>
                </a:ext>
              </a:extLst>
            </p:cNvPr>
            <p:cNvSpPr/>
            <p:nvPr/>
          </p:nvSpPr>
          <p:spPr>
            <a:xfrm>
              <a:off x="1285852" y="1438261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6" name="Ellipse 29">
              <a:extLst>
                <a:ext uri="{FF2B5EF4-FFF2-40B4-BE49-F238E27FC236}">
                  <a16:creationId xmlns:a16="http://schemas.microsoft.com/office/drawing/2014/main" id="{8050023A-8E62-D845-B603-93F5E288ED09}"/>
                </a:ext>
              </a:extLst>
            </p:cNvPr>
            <p:cNvSpPr/>
            <p:nvPr/>
          </p:nvSpPr>
          <p:spPr>
            <a:xfrm>
              <a:off x="1366815" y="1428736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7" name="Ellipse 30">
              <a:extLst>
                <a:ext uri="{FF2B5EF4-FFF2-40B4-BE49-F238E27FC236}">
                  <a16:creationId xmlns:a16="http://schemas.microsoft.com/office/drawing/2014/main" id="{DE594E3B-2F47-6243-9526-F66633C5906B}"/>
                </a:ext>
              </a:extLst>
            </p:cNvPr>
            <p:cNvSpPr/>
            <p:nvPr/>
          </p:nvSpPr>
          <p:spPr>
            <a:xfrm>
              <a:off x="1214414" y="200024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8" name="Ellipse 31">
              <a:extLst>
                <a:ext uri="{FF2B5EF4-FFF2-40B4-BE49-F238E27FC236}">
                  <a16:creationId xmlns:a16="http://schemas.microsoft.com/office/drawing/2014/main" id="{453B1F8C-6BA0-394C-B294-CB125E2FBDF2}"/>
                </a:ext>
              </a:extLst>
            </p:cNvPr>
            <p:cNvSpPr/>
            <p:nvPr/>
          </p:nvSpPr>
          <p:spPr>
            <a:xfrm>
              <a:off x="1285852" y="207167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9" name="Ellipse 32">
              <a:extLst>
                <a:ext uri="{FF2B5EF4-FFF2-40B4-BE49-F238E27FC236}">
                  <a16:creationId xmlns:a16="http://schemas.microsoft.com/office/drawing/2014/main" id="{D8AF9844-C632-5047-9CB4-53F504E4BF7C}"/>
                </a:ext>
              </a:extLst>
            </p:cNvPr>
            <p:cNvSpPr/>
            <p:nvPr/>
          </p:nvSpPr>
          <p:spPr>
            <a:xfrm>
              <a:off x="1214414" y="207167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0" name="Ellipse 33">
              <a:extLst>
                <a:ext uri="{FF2B5EF4-FFF2-40B4-BE49-F238E27FC236}">
                  <a16:creationId xmlns:a16="http://schemas.microsoft.com/office/drawing/2014/main" id="{BB2949F5-8374-8D46-A8DA-6C36BC850D4C}"/>
                </a:ext>
              </a:extLst>
            </p:cNvPr>
            <p:cNvSpPr/>
            <p:nvPr/>
          </p:nvSpPr>
          <p:spPr>
            <a:xfrm>
              <a:off x="1142976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1" name="Ellipse 34">
              <a:extLst>
                <a:ext uri="{FF2B5EF4-FFF2-40B4-BE49-F238E27FC236}">
                  <a16:creationId xmlns:a16="http://schemas.microsoft.com/office/drawing/2014/main" id="{04F1EA56-6274-864E-BFD7-50A4EB868971}"/>
                </a:ext>
              </a:extLst>
            </p:cNvPr>
            <p:cNvSpPr/>
            <p:nvPr/>
          </p:nvSpPr>
          <p:spPr>
            <a:xfrm>
              <a:off x="1571604" y="150017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2" name="Ellipse 35">
              <a:extLst>
                <a:ext uri="{FF2B5EF4-FFF2-40B4-BE49-F238E27FC236}">
                  <a16:creationId xmlns:a16="http://schemas.microsoft.com/office/drawing/2014/main" id="{F142F292-909A-374F-B33C-8467D27378BF}"/>
                </a:ext>
              </a:extLst>
            </p:cNvPr>
            <p:cNvSpPr/>
            <p:nvPr/>
          </p:nvSpPr>
          <p:spPr>
            <a:xfrm>
              <a:off x="1643042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3" name="Ellipse 36">
              <a:extLst>
                <a:ext uri="{FF2B5EF4-FFF2-40B4-BE49-F238E27FC236}">
                  <a16:creationId xmlns:a16="http://schemas.microsoft.com/office/drawing/2014/main" id="{161A4DF6-55FC-814F-AB12-E3F18B854385}"/>
                </a:ext>
              </a:extLst>
            </p:cNvPr>
            <p:cNvSpPr/>
            <p:nvPr/>
          </p:nvSpPr>
          <p:spPr>
            <a:xfrm>
              <a:off x="1571604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4" name="Ellipse 37">
              <a:extLst>
                <a:ext uri="{FF2B5EF4-FFF2-40B4-BE49-F238E27FC236}">
                  <a16:creationId xmlns:a16="http://schemas.microsoft.com/office/drawing/2014/main" id="{500BB762-C325-544C-84AA-894823A09F73}"/>
                </a:ext>
              </a:extLst>
            </p:cNvPr>
            <p:cNvSpPr/>
            <p:nvPr/>
          </p:nvSpPr>
          <p:spPr>
            <a:xfrm>
              <a:off x="1500166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5" name="Ellipse 38">
              <a:extLst>
                <a:ext uri="{FF2B5EF4-FFF2-40B4-BE49-F238E27FC236}">
                  <a16:creationId xmlns:a16="http://schemas.microsoft.com/office/drawing/2014/main" id="{A4AB2969-91C5-194B-8E20-E1979BA36C26}"/>
                </a:ext>
              </a:extLst>
            </p:cNvPr>
            <p:cNvSpPr/>
            <p:nvPr/>
          </p:nvSpPr>
          <p:spPr>
            <a:xfrm>
              <a:off x="1500166" y="128586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6" name="Ellipse 39">
              <a:extLst>
                <a:ext uri="{FF2B5EF4-FFF2-40B4-BE49-F238E27FC236}">
                  <a16:creationId xmlns:a16="http://schemas.microsoft.com/office/drawing/2014/main" id="{682D2DD1-79DC-144F-AC80-C05DE4C4DAE2}"/>
                </a:ext>
              </a:extLst>
            </p:cNvPr>
            <p:cNvSpPr/>
            <p:nvPr/>
          </p:nvSpPr>
          <p:spPr>
            <a:xfrm>
              <a:off x="1571604" y="135729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7" name="Ellipse 40">
              <a:extLst>
                <a:ext uri="{FF2B5EF4-FFF2-40B4-BE49-F238E27FC236}">
                  <a16:creationId xmlns:a16="http://schemas.microsoft.com/office/drawing/2014/main" id="{FD7B1891-0DA8-AA46-99B3-E2D62C6C9759}"/>
                </a:ext>
              </a:extLst>
            </p:cNvPr>
            <p:cNvSpPr/>
            <p:nvPr/>
          </p:nvSpPr>
          <p:spPr>
            <a:xfrm>
              <a:off x="1500166" y="135729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8" name="Ellipse 41">
              <a:extLst>
                <a:ext uri="{FF2B5EF4-FFF2-40B4-BE49-F238E27FC236}">
                  <a16:creationId xmlns:a16="http://schemas.microsoft.com/office/drawing/2014/main" id="{36DC33D7-5CD2-3544-93C4-A4C738A2E1AE}"/>
                </a:ext>
              </a:extLst>
            </p:cNvPr>
            <p:cNvSpPr/>
            <p:nvPr/>
          </p:nvSpPr>
          <p:spPr>
            <a:xfrm>
              <a:off x="1428728" y="128586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9" name="Ellipse 42">
              <a:extLst>
                <a:ext uri="{FF2B5EF4-FFF2-40B4-BE49-F238E27FC236}">
                  <a16:creationId xmlns:a16="http://schemas.microsoft.com/office/drawing/2014/main" id="{3BFC7A1F-2CEF-FB47-8A9C-0695D0B12E8F}"/>
                </a:ext>
              </a:extLst>
            </p:cNvPr>
            <p:cNvSpPr/>
            <p:nvPr/>
          </p:nvSpPr>
          <p:spPr>
            <a:xfrm>
              <a:off x="2285983" y="107154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0" name="Ellipse 43">
              <a:extLst>
                <a:ext uri="{FF2B5EF4-FFF2-40B4-BE49-F238E27FC236}">
                  <a16:creationId xmlns:a16="http://schemas.microsoft.com/office/drawing/2014/main" id="{A951A9DF-187D-4A4F-B4E5-B97FEB080C4C}"/>
                </a:ext>
              </a:extLst>
            </p:cNvPr>
            <p:cNvSpPr/>
            <p:nvPr/>
          </p:nvSpPr>
          <p:spPr>
            <a:xfrm>
              <a:off x="2357422" y="114298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1" name="Ellipse 44">
              <a:extLst>
                <a:ext uri="{FF2B5EF4-FFF2-40B4-BE49-F238E27FC236}">
                  <a16:creationId xmlns:a16="http://schemas.microsoft.com/office/drawing/2014/main" id="{ECFF83E8-452C-0B48-8969-CFE65F6C12AB}"/>
                </a:ext>
              </a:extLst>
            </p:cNvPr>
            <p:cNvSpPr/>
            <p:nvPr/>
          </p:nvSpPr>
          <p:spPr>
            <a:xfrm>
              <a:off x="2285983" y="114298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2" name="Ellipse 45">
              <a:extLst>
                <a:ext uri="{FF2B5EF4-FFF2-40B4-BE49-F238E27FC236}">
                  <a16:creationId xmlns:a16="http://schemas.microsoft.com/office/drawing/2014/main" id="{983974C8-E07E-5A46-A27A-31D89E8F8E9D}"/>
                </a:ext>
              </a:extLst>
            </p:cNvPr>
            <p:cNvSpPr/>
            <p:nvPr/>
          </p:nvSpPr>
          <p:spPr>
            <a:xfrm>
              <a:off x="2214546" y="107154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3" name="Ellipse 46">
              <a:extLst>
                <a:ext uri="{FF2B5EF4-FFF2-40B4-BE49-F238E27FC236}">
                  <a16:creationId xmlns:a16="http://schemas.microsoft.com/office/drawing/2014/main" id="{011D8502-9F5D-A348-BF5F-E26D63F85699}"/>
                </a:ext>
              </a:extLst>
            </p:cNvPr>
            <p:cNvSpPr/>
            <p:nvPr/>
          </p:nvSpPr>
          <p:spPr>
            <a:xfrm>
              <a:off x="1714480" y="78579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4" name="Ellipse 47">
              <a:extLst>
                <a:ext uri="{FF2B5EF4-FFF2-40B4-BE49-F238E27FC236}">
                  <a16:creationId xmlns:a16="http://schemas.microsoft.com/office/drawing/2014/main" id="{EE060A67-0F11-D84F-8A4E-6DF7E3D2C7B6}"/>
                </a:ext>
              </a:extLst>
            </p:cNvPr>
            <p:cNvSpPr/>
            <p:nvPr/>
          </p:nvSpPr>
          <p:spPr>
            <a:xfrm>
              <a:off x="1785918" y="85723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5" name="Ellipse 48">
              <a:extLst>
                <a:ext uri="{FF2B5EF4-FFF2-40B4-BE49-F238E27FC236}">
                  <a16:creationId xmlns:a16="http://schemas.microsoft.com/office/drawing/2014/main" id="{66AB376A-F480-7F4E-88FD-C1B7E50FFA72}"/>
                </a:ext>
              </a:extLst>
            </p:cNvPr>
            <p:cNvSpPr/>
            <p:nvPr/>
          </p:nvSpPr>
          <p:spPr>
            <a:xfrm>
              <a:off x="1714480" y="85723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6" name="Ellipse 49">
              <a:extLst>
                <a:ext uri="{FF2B5EF4-FFF2-40B4-BE49-F238E27FC236}">
                  <a16:creationId xmlns:a16="http://schemas.microsoft.com/office/drawing/2014/main" id="{30346065-C620-FB4A-9CD6-6D14C848EEE9}"/>
                </a:ext>
              </a:extLst>
            </p:cNvPr>
            <p:cNvSpPr/>
            <p:nvPr/>
          </p:nvSpPr>
          <p:spPr>
            <a:xfrm>
              <a:off x="1643042" y="78579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7" name="Ellipse 50">
              <a:extLst>
                <a:ext uri="{FF2B5EF4-FFF2-40B4-BE49-F238E27FC236}">
                  <a16:creationId xmlns:a16="http://schemas.microsoft.com/office/drawing/2014/main" id="{C533DDC3-6FD3-4E4C-8328-938C6312E3B6}"/>
                </a:ext>
              </a:extLst>
            </p:cNvPr>
            <p:cNvSpPr/>
            <p:nvPr/>
          </p:nvSpPr>
          <p:spPr>
            <a:xfrm>
              <a:off x="1928794" y="78579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8" name="Ellipse 51">
              <a:extLst>
                <a:ext uri="{FF2B5EF4-FFF2-40B4-BE49-F238E27FC236}">
                  <a16:creationId xmlns:a16="http://schemas.microsoft.com/office/drawing/2014/main" id="{EF40E9D2-D9C2-D940-85F4-4595C5D5FD41}"/>
                </a:ext>
              </a:extLst>
            </p:cNvPr>
            <p:cNvSpPr/>
            <p:nvPr/>
          </p:nvSpPr>
          <p:spPr>
            <a:xfrm>
              <a:off x="2000231" y="85723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9" name="Ellipse 52">
              <a:extLst>
                <a:ext uri="{FF2B5EF4-FFF2-40B4-BE49-F238E27FC236}">
                  <a16:creationId xmlns:a16="http://schemas.microsoft.com/office/drawing/2014/main" id="{45AA09EF-A775-B547-934A-15D0D341D6CF}"/>
                </a:ext>
              </a:extLst>
            </p:cNvPr>
            <p:cNvSpPr/>
            <p:nvPr/>
          </p:nvSpPr>
          <p:spPr>
            <a:xfrm>
              <a:off x="1928794" y="85723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0" name="Ellipse 53">
              <a:extLst>
                <a:ext uri="{FF2B5EF4-FFF2-40B4-BE49-F238E27FC236}">
                  <a16:creationId xmlns:a16="http://schemas.microsoft.com/office/drawing/2014/main" id="{2579A061-8A70-BB41-882F-177E48B6D70D}"/>
                </a:ext>
              </a:extLst>
            </p:cNvPr>
            <p:cNvSpPr/>
            <p:nvPr/>
          </p:nvSpPr>
          <p:spPr>
            <a:xfrm>
              <a:off x="1857356" y="78579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1" name="Ellipse 54">
              <a:extLst>
                <a:ext uri="{FF2B5EF4-FFF2-40B4-BE49-F238E27FC236}">
                  <a16:creationId xmlns:a16="http://schemas.microsoft.com/office/drawing/2014/main" id="{64FB67DF-1CAD-A647-B282-FB96BA6B6FF2}"/>
                </a:ext>
              </a:extLst>
            </p:cNvPr>
            <p:cNvSpPr/>
            <p:nvPr/>
          </p:nvSpPr>
          <p:spPr>
            <a:xfrm>
              <a:off x="2500298" y="1000108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2" name="Ellipse 55">
              <a:extLst>
                <a:ext uri="{FF2B5EF4-FFF2-40B4-BE49-F238E27FC236}">
                  <a16:creationId xmlns:a16="http://schemas.microsoft.com/office/drawing/2014/main" id="{01E649B4-76AC-DC44-B15D-3AC4D1682AAC}"/>
                </a:ext>
              </a:extLst>
            </p:cNvPr>
            <p:cNvSpPr/>
            <p:nvPr/>
          </p:nvSpPr>
          <p:spPr>
            <a:xfrm>
              <a:off x="2571735" y="107154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3" name="Ellipse 56">
              <a:extLst>
                <a:ext uri="{FF2B5EF4-FFF2-40B4-BE49-F238E27FC236}">
                  <a16:creationId xmlns:a16="http://schemas.microsoft.com/office/drawing/2014/main" id="{67DBC519-DF26-1043-9817-AF50A2F9315F}"/>
                </a:ext>
              </a:extLst>
            </p:cNvPr>
            <p:cNvSpPr/>
            <p:nvPr/>
          </p:nvSpPr>
          <p:spPr>
            <a:xfrm>
              <a:off x="2500298" y="107154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4" name="Ellipse 57">
              <a:extLst>
                <a:ext uri="{FF2B5EF4-FFF2-40B4-BE49-F238E27FC236}">
                  <a16:creationId xmlns:a16="http://schemas.microsoft.com/office/drawing/2014/main" id="{19D63CC2-EF76-344D-885A-05051C22AD78}"/>
                </a:ext>
              </a:extLst>
            </p:cNvPr>
            <p:cNvSpPr/>
            <p:nvPr/>
          </p:nvSpPr>
          <p:spPr>
            <a:xfrm>
              <a:off x="2428859" y="1000108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5" name="Ellipse 58">
              <a:extLst>
                <a:ext uri="{FF2B5EF4-FFF2-40B4-BE49-F238E27FC236}">
                  <a16:creationId xmlns:a16="http://schemas.microsoft.com/office/drawing/2014/main" id="{387F58C4-1442-E542-BE5E-DFB9FDB84DB1}"/>
                </a:ext>
              </a:extLst>
            </p:cNvPr>
            <p:cNvSpPr/>
            <p:nvPr/>
          </p:nvSpPr>
          <p:spPr>
            <a:xfrm>
              <a:off x="2652699" y="1428736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6" name="Ellipse 59">
              <a:extLst>
                <a:ext uri="{FF2B5EF4-FFF2-40B4-BE49-F238E27FC236}">
                  <a16:creationId xmlns:a16="http://schemas.microsoft.com/office/drawing/2014/main" id="{EF5E015F-5895-1643-A062-840E32191CAC}"/>
                </a:ext>
              </a:extLst>
            </p:cNvPr>
            <p:cNvSpPr/>
            <p:nvPr/>
          </p:nvSpPr>
          <p:spPr>
            <a:xfrm>
              <a:off x="2724136" y="150017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7" name="Ellipse 60">
              <a:extLst>
                <a:ext uri="{FF2B5EF4-FFF2-40B4-BE49-F238E27FC236}">
                  <a16:creationId xmlns:a16="http://schemas.microsoft.com/office/drawing/2014/main" id="{B1DEFB5C-3360-4A4B-B362-2A49853A735A}"/>
                </a:ext>
              </a:extLst>
            </p:cNvPr>
            <p:cNvSpPr/>
            <p:nvPr/>
          </p:nvSpPr>
          <p:spPr>
            <a:xfrm>
              <a:off x="2652699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8" name="Ellipse 61">
              <a:extLst>
                <a:ext uri="{FF2B5EF4-FFF2-40B4-BE49-F238E27FC236}">
                  <a16:creationId xmlns:a16="http://schemas.microsoft.com/office/drawing/2014/main" id="{CAE1508D-B42D-424C-81B6-DDF56BC50656}"/>
                </a:ext>
              </a:extLst>
            </p:cNvPr>
            <p:cNvSpPr/>
            <p:nvPr/>
          </p:nvSpPr>
          <p:spPr>
            <a:xfrm>
              <a:off x="2581260" y="1428736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9" name="Ellipse 62">
              <a:extLst>
                <a:ext uri="{FF2B5EF4-FFF2-40B4-BE49-F238E27FC236}">
                  <a16:creationId xmlns:a16="http://schemas.microsoft.com/office/drawing/2014/main" id="{87C60067-4B1E-8545-A8AA-1932183979D7}"/>
                </a:ext>
              </a:extLst>
            </p:cNvPr>
            <p:cNvSpPr/>
            <p:nvPr/>
          </p:nvSpPr>
          <p:spPr>
            <a:xfrm>
              <a:off x="2714611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1" name="Ellipse 64">
              <a:extLst>
                <a:ext uri="{FF2B5EF4-FFF2-40B4-BE49-F238E27FC236}">
                  <a16:creationId xmlns:a16="http://schemas.microsoft.com/office/drawing/2014/main" id="{B22A648C-ABFB-7A4B-B610-9D0DAE21972B}"/>
                </a:ext>
              </a:extLst>
            </p:cNvPr>
            <p:cNvSpPr/>
            <p:nvPr/>
          </p:nvSpPr>
          <p:spPr>
            <a:xfrm>
              <a:off x="2714611" y="1643051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2" name="Ellipse 65">
              <a:extLst>
                <a:ext uri="{FF2B5EF4-FFF2-40B4-BE49-F238E27FC236}">
                  <a16:creationId xmlns:a16="http://schemas.microsoft.com/office/drawing/2014/main" id="{AAEB05B8-B045-B242-939B-4B564BBC5FA7}"/>
                </a:ext>
              </a:extLst>
            </p:cNvPr>
            <p:cNvSpPr/>
            <p:nvPr/>
          </p:nvSpPr>
          <p:spPr>
            <a:xfrm>
              <a:off x="2643174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3" name="Ellipse 66">
              <a:extLst>
                <a:ext uri="{FF2B5EF4-FFF2-40B4-BE49-F238E27FC236}">
                  <a16:creationId xmlns:a16="http://schemas.microsoft.com/office/drawing/2014/main" id="{5391ED10-88E4-BE4E-BB67-8A79B6900777}"/>
                </a:ext>
              </a:extLst>
            </p:cNvPr>
            <p:cNvSpPr/>
            <p:nvPr/>
          </p:nvSpPr>
          <p:spPr>
            <a:xfrm>
              <a:off x="2571735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4" name="Ellipse 67">
              <a:extLst>
                <a:ext uri="{FF2B5EF4-FFF2-40B4-BE49-F238E27FC236}">
                  <a16:creationId xmlns:a16="http://schemas.microsoft.com/office/drawing/2014/main" id="{0227AA3C-3966-B042-8015-1B18005D12D4}"/>
                </a:ext>
              </a:extLst>
            </p:cNvPr>
            <p:cNvSpPr/>
            <p:nvPr/>
          </p:nvSpPr>
          <p:spPr>
            <a:xfrm>
              <a:off x="2643174" y="1643051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5" name="Ellipse 68">
              <a:extLst>
                <a:ext uri="{FF2B5EF4-FFF2-40B4-BE49-F238E27FC236}">
                  <a16:creationId xmlns:a16="http://schemas.microsoft.com/office/drawing/2014/main" id="{064F2C82-67C3-6349-87F6-AAF8171FD9FE}"/>
                </a:ext>
              </a:extLst>
            </p:cNvPr>
            <p:cNvSpPr/>
            <p:nvPr/>
          </p:nvSpPr>
          <p:spPr>
            <a:xfrm>
              <a:off x="2571735" y="1643051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6" name="Ellipse 69">
              <a:extLst>
                <a:ext uri="{FF2B5EF4-FFF2-40B4-BE49-F238E27FC236}">
                  <a16:creationId xmlns:a16="http://schemas.microsoft.com/office/drawing/2014/main" id="{9C03D1F5-C310-A34F-B1A4-071E494D408C}"/>
                </a:ext>
              </a:extLst>
            </p:cNvPr>
            <p:cNvSpPr/>
            <p:nvPr/>
          </p:nvSpPr>
          <p:spPr>
            <a:xfrm>
              <a:off x="2500298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7" name="Ellipse 70">
              <a:extLst>
                <a:ext uri="{FF2B5EF4-FFF2-40B4-BE49-F238E27FC236}">
                  <a16:creationId xmlns:a16="http://schemas.microsoft.com/office/drawing/2014/main" id="{2981743E-9564-1340-8614-E5FFB31735B9}"/>
                </a:ext>
              </a:extLst>
            </p:cNvPr>
            <p:cNvSpPr/>
            <p:nvPr/>
          </p:nvSpPr>
          <p:spPr>
            <a:xfrm>
              <a:off x="2724136" y="1928803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9" name="Ellipse 72">
              <a:extLst>
                <a:ext uri="{FF2B5EF4-FFF2-40B4-BE49-F238E27FC236}">
                  <a16:creationId xmlns:a16="http://schemas.microsoft.com/office/drawing/2014/main" id="{6F38DAD2-0513-CC46-8B3E-FC78ACB297AF}"/>
                </a:ext>
              </a:extLst>
            </p:cNvPr>
            <p:cNvSpPr/>
            <p:nvPr/>
          </p:nvSpPr>
          <p:spPr>
            <a:xfrm>
              <a:off x="2724136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0" name="Ellipse 73">
              <a:extLst>
                <a:ext uri="{FF2B5EF4-FFF2-40B4-BE49-F238E27FC236}">
                  <a16:creationId xmlns:a16="http://schemas.microsoft.com/office/drawing/2014/main" id="{B364633B-0ACF-8F49-A1B4-749CC575365C}"/>
                </a:ext>
              </a:extLst>
            </p:cNvPr>
            <p:cNvSpPr/>
            <p:nvPr/>
          </p:nvSpPr>
          <p:spPr>
            <a:xfrm>
              <a:off x="2652699" y="1928803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1" name="Ellipse 74">
              <a:extLst>
                <a:ext uri="{FF2B5EF4-FFF2-40B4-BE49-F238E27FC236}">
                  <a16:creationId xmlns:a16="http://schemas.microsoft.com/office/drawing/2014/main" id="{ABE4585E-A2B9-3B4D-89F7-DE76E01C8D5E}"/>
                </a:ext>
              </a:extLst>
            </p:cNvPr>
            <p:cNvSpPr/>
            <p:nvPr/>
          </p:nvSpPr>
          <p:spPr>
            <a:xfrm>
              <a:off x="2357422" y="2081204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2" name="Ellipse 75">
              <a:extLst>
                <a:ext uri="{FF2B5EF4-FFF2-40B4-BE49-F238E27FC236}">
                  <a16:creationId xmlns:a16="http://schemas.microsoft.com/office/drawing/2014/main" id="{9D6B09F1-FBF9-3E4F-9156-398263FC46DD}"/>
                </a:ext>
              </a:extLst>
            </p:cNvPr>
            <p:cNvSpPr/>
            <p:nvPr/>
          </p:nvSpPr>
          <p:spPr>
            <a:xfrm>
              <a:off x="2428859" y="2152641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3" name="Ellipse 76">
              <a:extLst>
                <a:ext uri="{FF2B5EF4-FFF2-40B4-BE49-F238E27FC236}">
                  <a16:creationId xmlns:a16="http://schemas.microsoft.com/office/drawing/2014/main" id="{E1359B0C-DCAF-9844-8F3C-D2B003AA341A}"/>
                </a:ext>
              </a:extLst>
            </p:cNvPr>
            <p:cNvSpPr/>
            <p:nvPr/>
          </p:nvSpPr>
          <p:spPr>
            <a:xfrm>
              <a:off x="2357422" y="2152641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4" name="Ellipse 77">
              <a:extLst>
                <a:ext uri="{FF2B5EF4-FFF2-40B4-BE49-F238E27FC236}">
                  <a16:creationId xmlns:a16="http://schemas.microsoft.com/office/drawing/2014/main" id="{A7C818A3-9DF0-4D4F-BC13-E120FED411A8}"/>
                </a:ext>
              </a:extLst>
            </p:cNvPr>
            <p:cNvSpPr/>
            <p:nvPr/>
          </p:nvSpPr>
          <p:spPr>
            <a:xfrm>
              <a:off x="2285983" y="2081204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5" name="Ellipse 78">
              <a:extLst>
                <a:ext uri="{FF2B5EF4-FFF2-40B4-BE49-F238E27FC236}">
                  <a16:creationId xmlns:a16="http://schemas.microsoft.com/office/drawing/2014/main" id="{57D942AF-0B56-EB41-A92D-A872622A8DC7}"/>
                </a:ext>
              </a:extLst>
            </p:cNvPr>
            <p:cNvSpPr/>
            <p:nvPr/>
          </p:nvSpPr>
          <p:spPr>
            <a:xfrm>
              <a:off x="2214546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6" name="Ellipse 79">
              <a:extLst>
                <a:ext uri="{FF2B5EF4-FFF2-40B4-BE49-F238E27FC236}">
                  <a16:creationId xmlns:a16="http://schemas.microsoft.com/office/drawing/2014/main" id="{7C38463A-D5D5-1842-A001-8F0E39415A8E}"/>
                </a:ext>
              </a:extLst>
            </p:cNvPr>
            <p:cNvSpPr/>
            <p:nvPr/>
          </p:nvSpPr>
          <p:spPr>
            <a:xfrm>
              <a:off x="2285983" y="185736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7" name="Ellipse 80">
              <a:extLst>
                <a:ext uri="{FF2B5EF4-FFF2-40B4-BE49-F238E27FC236}">
                  <a16:creationId xmlns:a16="http://schemas.microsoft.com/office/drawing/2014/main" id="{1AFE920D-E004-D94B-B91B-3CC5000014D3}"/>
                </a:ext>
              </a:extLst>
            </p:cNvPr>
            <p:cNvSpPr/>
            <p:nvPr/>
          </p:nvSpPr>
          <p:spPr>
            <a:xfrm>
              <a:off x="2214546" y="185736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8" name="Ellipse 81">
              <a:extLst>
                <a:ext uri="{FF2B5EF4-FFF2-40B4-BE49-F238E27FC236}">
                  <a16:creationId xmlns:a16="http://schemas.microsoft.com/office/drawing/2014/main" id="{0D143CE1-7CC9-6446-9AEB-E501B2C58E14}"/>
                </a:ext>
              </a:extLst>
            </p:cNvPr>
            <p:cNvSpPr/>
            <p:nvPr/>
          </p:nvSpPr>
          <p:spPr>
            <a:xfrm>
              <a:off x="2143107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9" name="Ellipse 82">
              <a:extLst>
                <a:ext uri="{FF2B5EF4-FFF2-40B4-BE49-F238E27FC236}">
                  <a16:creationId xmlns:a16="http://schemas.microsoft.com/office/drawing/2014/main" id="{457BC12D-BE11-E849-94D5-DDC1835BEEED}"/>
                </a:ext>
              </a:extLst>
            </p:cNvPr>
            <p:cNvSpPr/>
            <p:nvPr/>
          </p:nvSpPr>
          <p:spPr>
            <a:xfrm>
              <a:off x="2366947" y="1714488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0" name="Ellipse 83">
              <a:extLst>
                <a:ext uri="{FF2B5EF4-FFF2-40B4-BE49-F238E27FC236}">
                  <a16:creationId xmlns:a16="http://schemas.microsoft.com/office/drawing/2014/main" id="{E18B74F5-1152-AF44-85B3-D0F0D29EEEAA}"/>
                </a:ext>
              </a:extLst>
            </p:cNvPr>
            <p:cNvSpPr/>
            <p:nvPr/>
          </p:nvSpPr>
          <p:spPr>
            <a:xfrm>
              <a:off x="2438384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1" name="Ellipse 84">
              <a:extLst>
                <a:ext uri="{FF2B5EF4-FFF2-40B4-BE49-F238E27FC236}">
                  <a16:creationId xmlns:a16="http://schemas.microsoft.com/office/drawing/2014/main" id="{F7B3E731-6717-3643-A77A-956075125BDE}"/>
                </a:ext>
              </a:extLst>
            </p:cNvPr>
            <p:cNvSpPr/>
            <p:nvPr/>
          </p:nvSpPr>
          <p:spPr>
            <a:xfrm>
              <a:off x="2366947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2" name="Ellipse 85">
              <a:extLst>
                <a:ext uri="{FF2B5EF4-FFF2-40B4-BE49-F238E27FC236}">
                  <a16:creationId xmlns:a16="http://schemas.microsoft.com/office/drawing/2014/main" id="{B279EF7F-98A1-5747-AC39-2C6388D10AC1}"/>
                </a:ext>
              </a:extLst>
            </p:cNvPr>
            <p:cNvSpPr/>
            <p:nvPr/>
          </p:nvSpPr>
          <p:spPr>
            <a:xfrm>
              <a:off x="2295508" y="1714488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3" name="Ellipse 86">
              <a:extLst>
                <a:ext uri="{FF2B5EF4-FFF2-40B4-BE49-F238E27FC236}">
                  <a16:creationId xmlns:a16="http://schemas.microsoft.com/office/drawing/2014/main" id="{18F392DB-1DF9-3343-93EA-0E94D6DB0BA6}"/>
                </a:ext>
              </a:extLst>
            </p:cNvPr>
            <p:cNvSpPr/>
            <p:nvPr/>
          </p:nvSpPr>
          <p:spPr>
            <a:xfrm>
              <a:off x="1714480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4" name="Ellipse 87">
              <a:extLst>
                <a:ext uri="{FF2B5EF4-FFF2-40B4-BE49-F238E27FC236}">
                  <a16:creationId xmlns:a16="http://schemas.microsoft.com/office/drawing/2014/main" id="{9CB8DE5B-1DD7-0F47-A6CE-CB2DD48D122E}"/>
                </a:ext>
              </a:extLst>
            </p:cNvPr>
            <p:cNvSpPr/>
            <p:nvPr/>
          </p:nvSpPr>
          <p:spPr>
            <a:xfrm>
              <a:off x="1785918" y="185736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5" name="Ellipse 88">
              <a:extLst>
                <a:ext uri="{FF2B5EF4-FFF2-40B4-BE49-F238E27FC236}">
                  <a16:creationId xmlns:a16="http://schemas.microsoft.com/office/drawing/2014/main" id="{8D18A9D3-9CC7-D347-B3CA-5E3A1CFE64A7}"/>
                </a:ext>
              </a:extLst>
            </p:cNvPr>
            <p:cNvSpPr/>
            <p:nvPr/>
          </p:nvSpPr>
          <p:spPr>
            <a:xfrm>
              <a:off x="1714480" y="185736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6" name="Ellipse 89">
              <a:extLst>
                <a:ext uri="{FF2B5EF4-FFF2-40B4-BE49-F238E27FC236}">
                  <a16:creationId xmlns:a16="http://schemas.microsoft.com/office/drawing/2014/main" id="{6B7CEDDB-3881-0C46-B894-B3218F7648F6}"/>
                </a:ext>
              </a:extLst>
            </p:cNvPr>
            <p:cNvSpPr/>
            <p:nvPr/>
          </p:nvSpPr>
          <p:spPr>
            <a:xfrm>
              <a:off x="1643042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7" name="Ellipse 90">
              <a:extLst>
                <a:ext uri="{FF2B5EF4-FFF2-40B4-BE49-F238E27FC236}">
                  <a16:creationId xmlns:a16="http://schemas.microsoft.com/office/drawing/2014/main" id="{30C0F489-FF94-2845-9EC8-06B6202849BC}"/>
                </a:ext>
              </a:extLst>
            </p:cNvPr>
            <p:cNvSpPr/>
            <p:nvPr/>
          </p:nvSpPr>
          <p:spPr>
            <a:xfrm>
              <a:off x="2000231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8" name="Ellipse 91">
              <a:extLst>
                <a:ext uri="{FF2B5EF4-FFF2-40B4-BE49-F238E27FC236}">
                  <a16:creationId xmlns:a16="http://schemas.microsoft.com/office/drawing/2014/main" id="{144FF188-BAA0-814D-AF91-9AADFFAC8AAD}"/>
                </a:ext>
              </a:extLst>
            </p:cNvPr>
            <p:cNvSpPr/>
            <p:nvPr/>
          </p:nvSpPr>
          <p:spPr>
            <a:xfrm>
              <a:off x="2071670" y="207167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9" name="Ellipse 92">
              <a:extLst>
                <a:ext uri="{FF2B5EF4-FFF2-40B4-BE49-F238E27FC236}">
                  <a16:creationId xmlns:a16="http://schemas.microsoft.com/office/drawing/2014/main" id="{60325E61-B1B6-624B-BAEB-66244E4BDE32}"/>
                </a:ext>
              </a:extLst>
            </p:cNvPr>
            <p:cNvSpPr/>
            <p:nvPr/>
          </p:nvSpPr>
          <p:spPr>
            <a:xfrm>
              <a:off x="2000231" y="207167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0" name="Ellipse 93">
              <a:extLst>
                <a:ext uri="{FF2B5EF4-FFF2-40B4-BE49-F238E27FC236}">
                  <a16:creationId xmlns:a16="http://schemas.microsoft.com/office/drawing/2014/main" id="{0E26BC29-970E-CD45-93D6-ACF6AFB50A9B}"/>
                </a:ext>
              </a:extLst>
            </p:cNvPr>
            <p:cNvSpPr/>
            <p:nvPr/>
          </p:nvSpPr>
          <p:spPr>
            <a:xfrm>
              <a:off x="1928794" y="200024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121" name="Groupe 269">
            <a:extLst>
              <a:ext uri="{FF2B5EF4-FFF2-40B4-BE49-F238E27FC236}">
                <a16:creationId xmlns:a16="http://schemas.microsoft.com/office/drawing/2014/main" id="{63410206-1AC4-CB46-B9A0-8C6B04FF29CF}"/>
              </a:ext>
            </a:extLst>
          </p:cNvPr>
          <p:cNvGrpSpPr>
            <a:grpSpLocks/>
          </p:cNvGrpSpPr>
          <p:nvPr/>
        </p:nvGrpSpPr>
        <p:grpSpPr bwMode="auto">
          <a:xfrm>
            <a:off x="8938966" y="4206848"/>
            <a:ext cx="2197031" cy="1945106"/>
            <a:chOff x="4714876" y="3786189"/>
            <a:chExt cx="1785950" cy="1581161"/>
          </a:xfrm>
        </p:grpSpPr>
        <p:sp>
          <p:nvSpPr>
            <p:cNvPr id="122" name="Ellipse 94">
              <a:extLst>
                <a:ext uri="{FF2B5EF4-FFF2-40B4-BE49-F238E27FC236}">
                  <a16:creationId xmlns:a16="http://schemas.microsoft.com/office/drawing/2014/main" id="{FAE6E800-3070-DB49-96FB-409BCE6682E7}"/>
                </a:ext>
              </a:extLst>
            </p:cNvPr>
            <p:cNvSpPr/>
            <p:nvPr/>
          </p:nvSpPr>
          <p:spPr>
            <a:xfrm>
              <a:off x="471487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3" name="Ellipse 95">
              <a:extLst>
                <a:ext uri="{FF2B5EF4-FFF2-40B4-BE49-F238E27FC236}">
                  <a16:creationId xmlns:a16="http://schemas.microsoft.com/office/drawing/2014/main" id="{3950C70C-9CA5-6145-A7C8-E8276EC2628F}"/>
                </a:ext>
              </a:extLst>
            </p:cNvPr>
            <p:cNvSpPr/>
            <p:nvPr/>
          </p:nvSpPr>
          <p:spPr>
            <a:xfrm>
              <a:off x="4786314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4" name="Ellipse 96">
              <a:extLst>
                <a:ext uri="{FF2B5EF4-FFF2-40B4-BE49-F238E27FC236}">
                  <a16:creationId xmlns:a16="http://schemas.microsoft.com/office/drawing/2014/main" id="{199E2CE8-C4D3-C441-9107-08DC0D275650}"/>
                </a:ext>
              </a:extLst>
            </p:cNvPr>
            <p:cNvSpPr/>
            <p:nvPr/>
          </p:nvSpPr>
          <p:spPr>
            <a:xfrm>
              <a:off x="4857752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5" name="Ellipse 97">
              <a:extLst>
                <a:ext uri="{FF2B5EF4-FFF2-40B4-BE49-F238E27FC236}">
                  <a16:creationId xmlns:a16="http://schemas.microsoft.com/office/drawing/2014/main" id="{3044DEDE-8E63-3D4C-B948-9A2569498046}"/>
                </a:ext>
              </a:extLst>
            </p:cNvPr>
            <p:cNvSpPr/>
            <p:nvPr/>
          </p:nvSpPr>
          <p:spPr>
            <a:xfrm>
              <a:off x="4786314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6" name="Ellipse 98">
              <a:extLst>
                <a:ext uri="{FF2B5EF4-FFF2-40B4-BE49-F238E27FC236}">
                  <a16:creationId xmlns:a16="http://schemas.microsoft.com/office/drawing/2014/main" id="{AF0CA0A2-E6D1-9F44-934C-1BEB20E76C94}"/>
                </a:ext>
              </a:extLst>
            </p:cNvPr>
            <p:cNvSpPr/>
            <p:nvPr/>
          </p:nvSpPr>
          <p:spPr>
            <a:xfrm>
              <a:off x="4857752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7" name="Ellipse 99">
              <a:extLst>
                <a:ext uri="{FF2B5EF4-FFF2-40B4-BE49-F238E27FC236}">
                  <a16:creationId xmlns:a16="http://schemas.microsoft.com/office/drawing/2014/main" id="{03F8F3B2-5005-F848-87EC-3F92961A0B42}"/>
                </a:ext>
              </a:extLst>
            </p:cNvPr>
            <p:cNvSpPr/>
            <p:nvPr/>
          </p:nvSpPr>
          <p:spPr>
            <a:xfrm>
              <a:off x="4786314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8" name="Ellipse 100">
              <a:extLst>
                <a:ext uri="{FF2B5EF4-FFF2-40B4-BE49-F238E27FC236}">
                  <a16:creationId xmlns:a16="http://schemas.microsoft.com/office/drawing/2014/main" id="{54F702BF-4480-9B48-A15B-50AC1543F950}"/>
                </a:ext>
              </a:extLst>
            </p:cNvPr>
            <p:cNvSpPr/>
            <p:nvPr/>
          </p:nvSpPr>
          <p:spPr>
            <a:xfrm>
              <a:off x="4857752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9" name="Ellipse 101">
              <a:extLst>
                <a:ext uri="{FF2B5EF4-FFF2-40B4-BE49-F238E27FC236}">
                  <a16:creationId xmlns:a16="http://schemas.microsoft.com/office/drawing/2014/main" id="{7EB9E415-9372-8F4F-9041-5678427DB8A5}"/>
                </a:ext>
              </a:extLst>
            </p:cNvPr>
            <p:cNvSpPr/>
            <p:nvPr/>
          </p:nvSpPr>
          <p:spPr>
            <a:xfrm>
              <a:off x="4714876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0" name="Ellipse 102">
              <a:extLst>
                <a:ext uri="{FF2B5EF4-FFF2-40B4-BE49-F238E27FC236}">
                  <a16:creationId xmlns:a16="http://schemas.microsoft.com/office/drawing/2014/main" id="{65F5C572-12A8-9A40-94C4-9026C1041E35}"/>
                </a:ext>
              </a:extLst>
            </p:cNvPr>
            <p:cNvSpPr/>
            <p:nvPr/>
          </p:nvSpPr>
          <p:spPr>
            <a:xfrm>
              <a:off x="4714876" y="421481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1" name="Ellipse 103">
              <a:extLst>
                <a:ext uri="{FF2B5EF4-FFF2-40B4-BE49-F238E27FC236}">
                  <a16:creationId xmlns:a16="http://schemas.microsoft.com/office/drawing/2014/main" id="{C54DF6FF-7CC8-A344-971E-CF07C3E9AE1D}"/>
                </a:ext>
              </a:extLst>
            </p:cNvPr>
            <p:cNvSpPr/>
            <p:nvPr/>
          </p:nvSpPr>
          <p:spPr>
            <a:xfrm>
              <a:off x="4786314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2" name="Ellipse 104">
              <a:extLst>
                <a:ext uri="{FF2B5EF4-FFF2-40B4-BE49-F238E27FC236}">
                  <a16:creationId xmlns:a16="http://schemas.microsoft.com/office/drawing/2014/main" id="{286681CF-5D68-6446-81C9-ECCCAA578487}"/>
                </a:ext>
              </a:extLst>
            </p:cNvPr>
            <p:cNvSpPr/>
            <p:nvPr/>
          </p:nvSpPr>
          <p:spPr>
            <a:xfrm>
              <a:off x="4786314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3" name="Ellipse 105">
              <a:extLst>
                <a:ext uri="{FF2B5EF4-FFF2-40B4-BE49-F238E27FC236}">
                  <a16:creationId xmlns:a16="http://schemas.microsoft.com/office/drawing/2014/main" id="{1CEAD620-11E8-ED4E-B515-37988A24AFAB}"/>
                </a:ext>
              </a:extLst>
            </p:cNvPr>
            <p:cNvSpPr/>
            <p:nvPr/>
          </p:nvSpPr>
          <p:spPr>
            <a:xfrm>
              <a:off x="5000628" y="4152905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4" name="Ellipse 106">
              <a:extLst>
                <a:ext uri="{FF2B5EF4-FFF2-40B4-BE49-F238E27FC236}">
                  <a16:creationId xmlns:a16="http://schemas.microsoft.com/office/drawing/2014/main" id="{3B5D0DF5-8305-A14F-B669-7E4EB09760DC}"/>
                </a:ext>
              </a:extLst>
            </p:cNvPr>
            <p:cNvSpPr/>
            <p:nvPr/>
          </p:nvSpPr>
          <p:spPr>
            <a:xfrm>
              <a:off x="5072066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5" name="Ellipse 107">
              <a:extLst>
                <a:ext uri="{FF2B5EF4-FFF2-40B4-BE49-F238E27FC236}">
                  <a16:creationId xmlns:a16="http://schemas.microsoft.com/office/drawing/2014/main" id="{8F41FC9E-3DF0-F543-8C16-59CD70310BB0}"/>
                </a:ext>
              </a:extLst>
            </p:cNvPr>
            <p:cNvSpPr/>
            <p:nvPr/>
          </p:nvSpPr>
          <p:spPr>
            <a:xfrm>
              <a:off x="4929190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6" name="Ellipse 108">
              <a:extLst>
                <a:ext uri="{FF2B5EF4-FFF2-40B4-BE49-F238E27FC236}">
                  <a16:creationId xmlns:a16="http://schemas.microsoft.com/office/drawing/2014/main" id="{091D1AF3-1B79-F74D-9249-F7469E25DFFE}"/>
                </a:ext>
              </a:extLst>
            </p:cNvPr>
            <p:cNvSpPr/>
            <p:nvPr/>
          </p:nvSpPr>
          <p:spPr>
            <a:xfrm>
              <a:off x="5000628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7" name="Ellipse 109">
              <a:extLst>
                <a:ext uri="{FF2B5EF4-FFF2-40B4-BE49-F238E27FC236}">
                  <a16:creationId xmlns:a16="http://schemas.microsoft.com/office/drawing/2014/main" id="{E0A41FE3-1171-054D-93A7-61A4B40A584A}"/>
                </a:ext>
              </a:extLst>
            </p:cNvPr>
            <p:cNvSpPr/>
            <p:nvPr/>
          </p:nvSpPr>
          <p:spPr>
            <a:xfrm>
              <a:off x="4929190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8" name="Ellipse 110">
              <a:extLst>
                <a:ext uri="{FF2B5EF4-FFF2-40B4-BE49-F238E27FC236}">
                  <a16:creationId xmlns:a16="http://schemas.microsoft.com/office/drawing/2014/main" id="{7675188B-6920-2848-9A07-9393A6ACCC7F}"/>
                </a:ext>
              </a:extLst>
            </p:cNvPr>
            <p:cNvSpPr/>
            <p:nvPr/>
          </p:nvSpPr>
          <p:spPr>
            <a:xfrm>
              <a:off x="4929190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9" name="Ellipse 111">
              <a:extLst>
                <a:ext uri="{FF2B5EF4-FFF2-40B4-BE49-F238E27FC236}">
                  <a16:creationId xmlns:a16="http://schemas.microsoft.com/office/drawing/2014/main" id="{5C91BE8A-C1BC-354E-9259-AB0B4E913960}"/>
                </a:ext>
              </a:extLst>
            </p:cNvPr>
            <p:cNvSpPr/>
            <p:nvPr/>
          </p:nvSpPr>
          <p:spPr>
            <a:xfrm>
              <a:off x="5286380" y="400050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0" name="Ellipse 112">
              <a:extLst>
                <a:ext uri="{FF2B5EF4-FFF2-40B4-BE49-F238E27FC236}">
                  <a16:creationId xmlns:a16="http://schemas.microsoft.com/office/drawing/2014/main" id="{F3331453-E5AA-864B-8386-399F4845A0B0}"/>
                </a:ext>
              </a:extLst>
            </p:cNvPr>
            <p:cNvSpPr/>
            <p:nvPr/>
          </p:nvSpPr>
          <p:spPr>
            <a:xfrm>
              <a:off x="5286380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1" name="Ellipse 113">
              <a:extLst>
                <a:ext uri="{FF2B5EF4-FFF2-40B4-BE49-F238E27FC236}">
                  <a16:creationId xmlns:a16="http://schemas.microsoft.com/office/drawing/2014/main" id="{F5B32345-7278-CF4D-8769-82B819F60665}"/>
                </a:ext>
              </a:extLst>
            </p:cNvPr>
            <p:cNvSpPr/>
            <p:nvPr/>
          </p:nvSpPr>
          <p:spPr>
            <a:xfrm>
              <a:off x="542925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2" name="Ellipse 114">
              <a:extLst>
                <a:ext uri="{FF2B5EF4-FFF2-40B4-BE49-F238E27FC236}">
                  <a16:creationId xmlns:a16="http://schemas.microsoft.com/office/drawing/2014/main" id="{4562CBF4-1CD2-4D49-A1E6-FA3548CF386B}"/>
                </a:ext>
              </a:extLst>
            </p:cNvPr>
            <p:cNvSpPr/>
            <p:nvPr/>
          </p:nvSpPr>
          <p:spPr>
            <a:xfrm>
              <a:off x="5581657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3" name="Ellipse 115">
              <a:extLst>
                <a:ext uri="{FF2B5EF4-FFF2-40B4-BE49-F238E27FC236}">
                  <a16:creationId xmlns:a16="http://schemas.microsoft.com/office/drawing/2014/main" id="{FF008D3A-46E1-A646-8D57-7DE314E61688}"/>
                </a:ext>
              </a:extLst>
            </p:cNvPr>
            <p:cNvSpPr/>
            <p:nvPr/>
          </p:nvSpPr>
          <p:spPr>
            <a:xfrm>
              <a:off x="5734058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4" name="Ellipse 116">
              <a:extLst>
                <a:ext uri="{FF2B5EF4-FFF2-40B4-BE49-F238E27FC236}">
                  <a16:creationId xmlns:a16="http://schemas.microsoft.com/office/drawing/2014/main" id="{C37FEF6C-AC5D-D249-A4C5-82B89E865D4F}"/>
                </a:ext>
              </a:extLst>
            </p:cNvPr>
            <p:cNvSpPr/>
            <p:nvPr/>
          </p:nvSpPr>
          <p:spPr>
            <a:xfrm>
              <a:off x="5643570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5" name="Ellipse 117">
              <a:extLst>
                <a:ext uri="{FF2B5EF4-FFF2-40B4-BE49-F238E27FC236}">
                  <a16:creationId xmlns:a16="http://schemas.microsoft.com/office/drawing/2014/main" id="{B3FBBB19-329B-FC43-A16B-3B5D1E3B14E9}"/>
                </a:ext>
              </a:extLst>
            </p:cNvPr>
            <p:cNvSpPr/>
            <p:nvPr/>
          </p:nvSpPr>
          <p:spPr>
            <a:xfrm>
              <a:off x="5643570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6" name="Ellipse 118">
              <a:extLst>
                <a:ext uri="{FF2B5EF4-FFF2-40B4-BE49-F238E27FC236}">
                  <a16:creationId xmlns:a16="http://schemas.microsoft.com/office/drawing/2014/main" id="{9BB37085-7A5A-4349-AF12-B258A582A7AD}"/>
                </a:ext>
              </a:extLst>
            </p:cNvPr>
            <p:cNvSpPr/>
            <p:nvPr/>
          </p:nvSpPr>
          <p:spPr>
            <a:xfrm>
              <a:off x="5500694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7" name="Ellipse 119">
              <a:extLst>
                <a:ext uri="{FF2B5EF4-FFF2-40B4-BE49-F238E27FC236}">
                  <a16:creationId xmlns:a16="http://schemas.microsoft.com/office/drawing/2014/main" id="{B5F2B3A8-79C6-F14D-8858-336DB82BD792}"/>
                </a:ext>
              </a:extLst>
            </p:cNvPr>
            <p:cNvSpPr/>
            <p:nvPr/>
          </p:nvSpPr>
          <p:spPr>
            <a:xfrm>
              <a:off x="5786446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8" name="Ellipse 120">
              <a:extLst>
                <a:ext uri="{FF2B5EF4-FFF2-40B4-BE49-F238E27FC236}">
                  <a16:creationId xmlns:a16="http://schemas.microsoft.com/office/drawing/2014/main" id="{33EC0D83-49C9-024D-BE4D-334049EA9FF5}"/>
                </a:ext>
              </a:extLst>
            </p:cNvPr>
            <p:cNvSpPr/>
            <p:nvPr/>
          </p:nvSpPr>
          <p:spPr>
            <a:xfrm>
              <a:off x="5857884" y="400050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9" name="Ellipse 121">
              <a:extLst>
                <a:ext uri="{FF2B5EF4-FFF2-40B4-BE49-F238E27FC236}">
                  <a16:creationId xmlns:a16="http://schemas.microsoft.com/office/drawing/2014/main" id="{65C0C6AB-A001-2642-B706-75DC6EA5A440}"/>
                </a:ext>
              </a:extLst>
            </p:cNvPr>
            <p:cNvSpPr/>
            <p:nvPr/>
          </p:nvSpPr>
          <p:spPr>
            <a:xfrm>
              <a:off x="5715008" y="421481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0" name="Ellipse 122">
              <a:extLst>
                <a:ext uri="{FF2B5EF4-FFF2-40B4-BE49-F238E27FC236}">
                  <a16:creationId xmlns:a16="http://schemas.microsoft.com/office/drawing/2014/main" id="{9231994B-53B5-9240-9C1C-0470961BDA03}"/>
                </a:ext>
              </a:extLst>
            </p:cNvPr>
            <p:cNvSpPr/>
            <p:nvPr/>
          </p:nvSpPr>
          <p:spPr>
            <a:xfrm>
              <a:off x="5643570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1" name="Ellipse 123">
              <a:extLst>
                <a:ext uri="{FF2B5EF4-FFF2-40B4-BE49-F238E27FC236}">
                  <a16:creationId xmlns:a16="http://schemas.microsoft.com/office/drawing/2014/main" id="{E436A18C-7C35-614C-A03E-7C14BFCE0633}"/>
                </a:ext>
              </a:extLst>
            </p:cNvPr>
            <p:cNvSpPr/>
            <p:nvPr/>
          </p:nvSpPr>
          <p:spPr>
            <a:xfrm>
              <a:off x="5643570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2" name="Ellipse 124">
              <a:extLst>
                <a:ext uri="{FF2B5EF4-FFF2-40B4-BE49-F238E27FC236}">
                  <a16:creationId xmlns:a16="http://schemas.microsoft.com/office/drawing/2014/main" id="{C0210B7B-AF59-5743-8235-0F862009D68C}"/>
                </a:ext>
              </a:extLst>
            </p:cNvPr>
            <p:cNvSpPr/>
            <p:nvPr/>
          </p:nvSpPr>
          <p:spPr>
            <a:xfrm>
              <a:off x="5643570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3" name="Ellipse 125">
              <a:extLst>
                <a:ext uri="{FF2B5EF4-FFF2-40B4-BE49-F238E27FC236}">
                  <a16:creationId xmlns:a16="http://schemas.microsoft.com/office/drawing/2014/main" id="{FD9478D9-6DC2-2A4B-BD6D-383575511872}"/>
                </a:ext>
              </a:extLst>
            </p:cNvPr>
            <p:cNvSpPr/>
            <p:nvPr/>
          </p:nvSpPr>
          <p:spPr>
            <a:xfrm>
              <a:off x="5795971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4" name="Ellipse 126">
              <a:extLst>
                <a:ext uri="{FF2B5EF4-FFF2-40B4-BE49-F238E27FC236}">
                  <a16:creationId xmlns:a16="http://schemas.microsoft.com/office/drawing/2014/main" id="{A55A5442-6D15-D14C-AE74-2528B5591F3E}"/>
                </a:ext>
              </a:extLst>
            </p:cNvPr>
            <p:cNvSpPr/>
            <p:nvPr/>
          </p:nvSpPr>
          <p:spPr>
            <a:xfrm>
              <a:off x="5715008" y="479584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5" name="Ellipse 127">
              <a:extLst>
                <a:ext uri="{FF2B5EF4-FFF2-40B4-BE49-F238E27FC236}">
                  <a16:creationId xmlns:a16="http://schemas.microsoft.com/office/drawing/2014/main" id="{A0A83A55-6AFE-CB48-A29B-E359D22C2224}"/>
                </a:ext>
              </a:extLst>
            </p:cNvPr>
            <p:cNvSpPr/>
            <p:nvPr/>
          </p:nvSpPr>
          <p:spPr>
            <a:xfrm>
              <a:off x="5715008" y="464344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6" name="Ellipse 128">
              <a:extLst>
                <a:ext uri="{FF2B5EF4-FFF2-40B4-BE49-F238E27FC236}">
                  <a16:creationId xmlns:a16="http://schemas.microsoft.com/office/drawing/2014/main" id="{EF1FC802-196F-8841-A292-B99B13518A88}"/>
                </a:ext>
              </a:extLst>
            </p:cNvPr>
            <p:cNvSpPr/>
            <p:nvPr/>
          </p:nvSpPr>
          <p:spPr>
            <a:xfrm>
              <a:off x="5429256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7" name="Ellipse 129">
              <a:extLst>
                <a:ext uri="{FF2B5EF4-FFF2-40B4-BE49-F238E27FC236}">
                  <a16:creationId xmlns:a16="http://schemas.microsoft.com/office/drawing/2014/main" id="{0A82879E-C5D1-D044-B7CE-C4FD82131924}"/>
                </a:ext>
              </a:extLst>
            </p:cNvPr>
            <p:cNvSpPr/>
            <p:nvPr/>
          </p:nvSpPr>
          <p:spPr>
            <a:xfrm>
              <a:off x="5581657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8" name="Ellipse 130">
              <a:extLst>
                <a:ext uri="{FF2B5EF4-FFF2-40B4-BE49-F238E27FC236}">
                  <a16:creationId xmlns:a16="http://schemas.microsoft.com/office/drawing/2014/main" id="{1E1EC9A1-E8D4-8447-BCD9-F77D7EF1281C}"/>
                </a:ext>
              </a:extLst>
            </p:cNvPr>
            <p:cNvSpPr/>
            <p:nvPr/>
          </p:nvSpPr>
          <p:spPr>
            <a:xfrm>
              <a:off x="5500694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9" name="Ellipse 131">
              <a:extLst>
                <a:ext uri="{FF2B5EF4-FFF2-40B4-BE49-F238E27FC236}">
                  <a16:creationId xmlns:a16="http://schemas.microsoft.com/office/drawing/2014/main" id="{AC1C1065-8FD8-9D4D-9C25-BD291E3970F2}"/>
                </a:ext>
              </a:extLst>
            </p:cNvPr>
            <p:cNvSpPr/>
            <p:nvPr/>
          </p:nvSpPr>
          <p:spPr>
            <a:xfrm>
              <a:off x="5572132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0" name="Ellipse 132">
              <a:extLst>
                <a:ext uri="{FF2B5EF4-FFF2-40B4-BE49-F238E27FC236}">
                  <a16:creationId xmlns:a16="http://schemas.microsoft.com/office/drawing/2014/main" id="{D49D398C-FBE3-2A42-9629-D9BBB1BF104A}"/>
                </a:ext>
              </a:extLst>
            </p:cNvPr>
            <p:cNvSpPr/>
            <p:nvPr/>
          </p:nvSpPr>
          <p:spPr>
            <a:xfrm>
              <a:off x="5429256" y="458153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1" name="Ellipse 133">
              <a:extLst>
                <a:ext uri="{FF2B5EF4-FFF2-40B4-BE49-F238E27FC236}">
                  <a16:creationId xmlns:a16="http://schemas.microsoft.com/office/drawing/2014/main" id="{BE0DFF4E-D9D4-CB48-84C2-8054E4F9F7EC}"/>
                </a:ext>
              </a:extLst>
            </p:cNvPr>
            <p:cNvSpPr/>
            <p:nvPr/>
          </p:nvSpPr>
          <p:spPr>
            <a:xfrm>
              <a:off x="5429256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2" name="Ellipse 134">
              <a:extLst>
                <a:ext uri="{FF2B5EF4-FFF2-40B4-BE49-F238E27FC236}">
                  <a16:creationId xmlns:a16="http://schemas.microsoft.com/office/drawing/2014/main" id="{E24CD013-980A-2746-9A7C-3B688E326C7F}"/>
                </a:ext>
              </a:extLst>
            </p:cNvPr>
            <p:cNvSpPr/>
            <p:nvPr/>
          </p:nvSpPr>
          <p:spPr>
            <a:xfrm>
              <a:off x="5429256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3" name="Ellipse 135">
              <a:extLst>
                <a:ext uri="{FF2B5EF4-FFF2-40B4-BE49-F238E27FC236}">
                  <a16:creationId xmlns:a16="http://schemas.microsoft.com/office/drawing/2014/main" id="{50C4044E-25E8-FA49-ABB5-44F1E48524AF}"/>
                </a:ext>
              </a:extLst>
            </p:cNvPr>
            <p:cNvSpPr/>
            <p:nvPr/>
          </p:nvSpPr>
          <p:spPr>
            <a:xfrm>
              <a:off x="5357818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4" name="Ellipse 136">
              <a:extLst>
                <a:ext uri="{FF2B5EF4-FFF2-40B4-BE49-F238E27FC236}">
                  <a16:creationId xmlns:a16="http://schemas.microsoft.com/office/drawing/2014/main" id="{A4FD4F60-9C40-344E-AE46-A6DA287644EB}"/>
                </a:ext>
              </a:extLst>
            </p:cNvPr>
            <p:cNvSpPr/>
            <p:nvPr/>
          </p:nvSpPr>
          <p:spPr>
            <a:xfrm>
              <a:off x="5357818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5" name="Ellipse 137">
              <a:extLst>
                <a:ext uri="{FF2B5EF4-FFF2-40B4-BE49-F238E27FC236}">
                  <a16:creationId xmlns:a16="http://schemas.microsoft.com/office/drawing/2014/main" id="{6F1641E0-32CB-BC4B-BDD3-8FE416C5DAC4}"/>
                </a:ext>
              </a:extLst>
            </p:cNvPr>
            <p:cNvSpPr/>
            <p:nvPr/>
          </p:nvSpPr>
          <p:spPr>
            <a:xfrm>
              <a:off x="5357818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6" name="Ellipse 138">
              <a:extLst>
                <a:ext uri="{FF2B5EF4-FFF2-40B4-BE49-F238E27FC236}">
                  <a16:creationId xmlns:a16="http://schemas.microsoft.com/office/drawing/2014/main" id="{E1126323-F6D0-E640-B7CB-B3828CEBE48B}"/>
                </a:ext>
              </a:extLst>
            </p:cNvPr>
            <p:cNvSpPr/>
            <p:nvPr/>
          </p:nvSpPr>
          <p:spPr>
            <a:xfrm>
              <a:off x="5286380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7" name="Ellipse 139">
              <a:extLst>
                <a:ext uri="{FF2B5EF4-FFF2-40B4-BE49-F238E27FC236}">
                  <a16:creationId xmlns:a16="http://schemas.microsoft.com/office/drawing/2014/main" id="{C25A3277-5989-094E-825D-005070C6745D}"/>
                </a:ext>
              </a:extLst>
            </p:cNvPr>
            <p:cNvSpPr/>
            <p:nvPr/>
          </p:nvSpPr>
          <p:spPr>
            <a:xfrm>
              <a:off x="5357818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8" name="Ellipse 140">
              <a:extLst>
                <a:ext uri="{FF2B5EF4-FFF2-40B4-BE49-F238E27FC236}">
                  <a16:creationId xmlns:a16="http://schemas.microsoft.com/office/drawing/2014/main" id="{50B89F5B-B56C-9F44-B43F-754FBDD9041B}"/>
                </a:ext>
              </a:extLst>
            </p:cNvPr>
            <p:cNvSpPr/>
            <p:nvPr/>
          </p:nvSpPr>
          <p:spPr>
            <a:xfrm>
              <a:off x="5286380" y="4438657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9" name="Ellipse 141">
              <a:extLst>
                <a:ext uri="{FF2B5EF4-FFF2-40B4-BE49-F238E27FC236}">
                  <a16:creationId xmlns:a16="http://schemas.microsoft.com/office/drawing/2014/main" id="{290288D8-B376-194E-B915-172954E8D97A}"/>
                </a:ext>
              </a:extLst>
            </p:cNvPr>
            <p:cNvSpPr/>
            <p:nvPr/>
          </p:nvSpPr>
          <p:spPr>
            <a:xfrm>
              <a:off x="5214942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0" name="Ellipse 142">
              <a:extLst>
                <a:ext uri="{FF2B5EF4-FFF2-40B4-BE49-F238E27FC236}">
                  <a16:creationId xmlns:a16="http://schemas.microsoft.com/office/drawing/2014/main" id="{400FFB6F-F4C0-D949-A3F8-55075CBE9EE6}"/>
                </a:ext>
              </a:extLst>
            </p:cNvPr>
            <p:cNvSpPr/>
            <p:nvPr/>
          </p:nvSpPr>
          <p:spPr>
            <a:xfrm>
              <a:off x="5214942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1" name="Ellipse 143">
              <a:extLst>
                <a:ext uri="{FF2B5EF4-FFF2-40B4-BE49-F238E27FC236}">
                  <a16:creationId xmlns:a16="http://schemas.microsoft.com/office/drawing/2014/main" id="{8310EA8C-991D-D44A-AC4E-A72DC53197F9}"/>
                </a:ext>
              </a:extLst>
            </p:cNvPr>
            <p:cNvSpPr/>
            <p:nvPr/>
          </p:nvSpPr>
          <p:spPr>
            <a:xfrm>
              <a:off x="5286380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2" name="Ellipse 144">
              <a:extLst>
                <a:ext uri="{FF2B5EF4-FFF2-40B4-BE49-F238E27FC236}">
                  <a16:creationId xmlns:a16="http://schemas.microsoft.com/office/drawing/2014/main" id="{D208E991-CD58-0741-BE4E-83D68EFF648B}"/>
                </a:ext>
              </a:extLst>
            </p:cNvPr>
            <p:cNvSpPr/>
            <p:nvPr/>
          </p:nvSpPr>
          <p:spPr>
            <a:xfrm>
              <a:off x="5357818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3" name="Ellipse 145">
              <a:extLst>
                <a:ext uri="{FF2B5EF4-FFF2-40B4-BE49-F238E27FC236}">
                  <a16:creationId xmlns:a16="http://schemas.microsoft.com/office/drawing/2014/main" id="{2787AE89-80CB-B545-B1AD-B79721EF6EA7}"/>
                </a:ext>
              </a:extLst>
            </p:cNvPr>
            <p:cNvSpPr/>
            <p:nvPr/>
          </p:nvSpPr>
          <p:spPr>
            <a:xfrm>
              <a:off x="5510219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4" name="Ellipse 146">
              <a:extLst>
                <a:ext uri="{FF2B5EF4-FFF2-40B4-BE49-F238E27FC236}">
                  <a16:creationId xmlns:a16="http://schemas.microsoft.com/office/drawing/2014/main" id="{62AA96A9-BDCD-EE47-B2BC-620CE26AE51E}"/>
                </a:ext>
              </a:extLst>
            </p:cNvPr>
            <p:cNvSpPr/>
            <p:nvPr/>
          </p:nvSpPr>
          <p:spPr>
            <a:xfrm>
              <a:off x="5429256" y="407194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5" name="Ellipse 147">
              <a:extLst>
                <a:ext uri="{FF2B5EF4-FFF2-40B4-BE49-F238E27FC236}">
                  <a16:creationId xmlns:a16="http://schemas.microsoft.com/office/drawing/2014/main" id="{C7327F43-4490-0141-8F83-50277BD4CECA}"/>
                </a:ext>
              </a:extLst>
            </p:cNvPr>
            <p:cNvSpPr/>
            <p:nvPr/>
          </p:nvSpPr>
          <p:spPr>
            <a:xfrm>
              <a:off x="5429256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6" name="Ellipse 148">
              <a:extLst>
                <a:ext uri="{FF2B5EF4-FFF2-40B4-BE49-F238E27FC236}">
                  <a16:creationId xmlns:a16="http://schemas.microsoft.com/office/drawing/2014/main" id="{B206E241-285A-8747-A202-4D83EF8146B6}"/>
                </a:ext>
              </a:extLst>
            </p:cNvPr>
            <p:cNvSpPr/>
            <p:nvPr/>
          </p:nvSpPr>
          <p:spPr>
            <a:xfrm>
              <a:off x="5214942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7" name="Ellipse 149">
              <a:extLst>
                <a:ext uri="{FF2B5EF4-FFF2-40B4-BE49-F238E27FC236}">
                  <a16:creationId xmlns:a16="http://schemas.microsoft.com/office/drawing/2014/main" id="{13A95075-4EEE-434F-817C-AE0FAB2432B2}"/>
                </a:ext>
              </a:extLst>
            </p:cNvPr>
            <p:cNvSpPr/>
            <p:nvPr/>
          </p:nvSpPr>
          <p:spPr>
            <a:xfrm>
              <a:off x="5072066" y="450056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8" name="Ellipse 150">
              <a:extLst>
                <a:ext uri="{FF2B5EF4-FFF2-40B4-BE49-F238E27FC236}">
                  <a16:creationId xmlns:a16="http://schemas.microsoft.com/office/drawing/2014/main" id="{68C4E3D0-C6CF-6E41-B28F-16C505B92CF2}"/>
                </a:ext>
              </a:extLst>
            </p:cNvPr>
            <p:cNvSpPr/>
            <p:nvPr/>
          </p:nvSpPr>
          <p:spPr>
            <a:xfrm>
              <a:off x="5072066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9" name="Ellipse 151">
              <a:extLst>
                <a:ext uri="{FF2B5EF4-FFF2-40B4-BE49-F238E27FC236}">
                  <a16:creationId xmlns:a16="http://schemas.microsoft.com/office/drawing/2014/main" id="{29AD77F5-90B1-C34D-9ED6-1CF6C85DF9B5}"/>
                </a:ext>
              </a:extLst>
            </p:cNvPr>
            <p:cNvSpPr/>
            <p:nvPr/>
          </p:nvSpPr>
          <p:spPr>
            <a:xfrm>
              <a:off x="5224467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0" name="Ellipse 152">
              <a:extLst>
                <a:ext uri="{FF2B5EF4-FFF2-40B4-BE49-F238E27FC236}">
                  <a16:creationId xmlns:a16="http://schemas.microsoft.com/office/drawing/2014/main" id="{FE919F1B-15BF-8340-BA01-B4B493C91F5F}"/>
                </a:ext>
              </a:extLst>
            </p:cNvPr>
            <p:cNvSpPr/>
            <p:nvPr/>
          </p:nvSpPr>
          <p:spPr>
            <a:xfrm>
              <a:off x="5143504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1" name="Ellipse 153">
              <a:extLst>
                <a:ext uri="{FF2B5EF4-FFF2-40B4-BE49-F238E27FC236}">
                  <a16:creationId xmlns:a16="http://schemas.microsoft.com/office/drawing/2014/main" id="{3AC3E92D-0F37-0943-9758-0A92799912EA}"/>
                </a:ext>
              </a:extLst>
            </p:cNvPr>
            <p:cNvSpPr/>
            <p:nvPr/>
          </p:nvSpPr>
          <p:spPr>
            <a:xfrm>
              <a:off x="5295905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2" name="Ellipse 154">
              <a:extLst>
                <a:ext uri="{FF2B5EF4-FFF2-40B4-BE49-F238E27FC236}">
                  <a16:creationId xmlns:a16="http://schemas.microsoft.com/office/drawing/2014/main" id="{738E64FD-535E-3C44-A428-26336A299AC6}"/>
                </a:ext>
              </a:extLst>
            </p:cNvPr>
            <p:cNvSpPr/>
            <p:nvPr/>
          </p:nvSpPr>
          <p:spPr>
            <a:xfrm>
              <a:off x="5286380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  <p:sp>
          <p:nvSpPr>
            <p:cNvPr id="183" name="Ellipse 160">
              <a:extLst>
                <a:ext uri="{FF2B5EF4-FFF2-40B4-BE49-F238E27FC236}">
                  <a16:creationId xmlns:a16="http://schemas.microsoft.com/office/drawing/2014/main" id="{84A44A4B-9941-F341-87B9-30A65B353AEB}"/>
                </a:ext>
              </a:extLst>
            </p:cNvPr>
            <p:cNvSpPr/>
            <p:nvPr/>
          </p:nvSpPr>
          <p:spPr>
            <a:xfrm>
              <a:off x="5867409" y="494824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4" name="Ellipse 161">
              <a:extLst>
                <a:ext uri="{FF2B5EF4-FFF2-40B4-BE49-F238E27FC236}">
                  <a16:creationId xmlns:a16="http://schemas.microsoft.com/office/drawing/2014/main" id="{1D50EA48-F77E-474F-9EEA-949A05651ABF}"/>
                </a:ext>
              </a:extLst>
            </p:cNvPr>
            <p:cNvSpPr/>
            <p:nvPr/>
          </p:nvSpPr>
          <p:spPr>
            <a:xfrm>
              <a:off x="6000760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5" name="Ellipse 162">
              <a:extLst>
                <a:ext uri="{FF2B5EF4-FFF2-40B4-BE49-F238E27FC236}">
                  <a16:creationId xmlns:a16="http://schemas.microsoft.com/office/drawing/2014/main" id="{AF81B6BE-B5D7-D748-9C91-8AFC58B46AEC}"/>
                </a:ext>
              </a:extLst>
            </p:cNvPr>
            <p:cNvSpPr/>
            <p:nvPr/>
          </p:nvSpPr>
          <p:spPr>
            <a:xfrm>
              <a:off x="5929322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6" name="Ellipse 163">
              <a:extLst>
                <a:ext uri="{FF2B5EF4-FFF2-40B4-BE49-F238E27FC236}">
                  <a16:creationId xmlns:a16="http://schemas.microsoft.com/office/drawing/2014/main" id="{74F976F3-F05E-1B40-9C1E-42012F58B016}"/>
                </a:ext>
              </a:extLst>
            </p:cNvPr>
            <p:cNvSpPr/>
            <p:nvPr/>
          </p:nvSpPr>
          <p:spPr>
            <a:xfrm>
              <a:off x="6081723" y="5010161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7" name="Ellipse 165">
              <a:extLst>
                <a:ext uri="{FF2B5EF4-FFF2-40B4-BE49-F238E27FC236}">
                  <a16:creationId xmlns:a16="http://schemas.microsoft.com/office/drawing/2014/main" id="{7CF77F21-9398-0A45-A259-B4C3B08B80FB}"/>
                </a:ext>
              </a:extLst>
            </p:cNvPr>
            <p:cNvSpPr/>
            <p:nvPr/>
          </p:nvSpPr>
          <p:spPr>
            <a:xfrm>
              <a:off x="5786446" y="500063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8" name="Ellipse 166">
              <a:extLst>
                <a:ext uri="{FF2B5EF4-FFF2-40B4-BE49-F238E27FC236}">
                  <a16:creationId xmlns:a16="http://schemas.microsoft.com/office/drawing/2014/main" id="{506BF289-25B2-C14E-8379-D7E19F909417}"/>
                </a:ext>
              </a:extLst>
            </p:cNvPr>
            <p:cNvSpPr/>
            <p:nvPr/>
          </p:nvSpPr>
          <p:spPr>
            <a:xfrm>
              <a:off x="5786446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9" name="Ellipse 167">
              <a:extLst>
                <a:ext uri="{FF2B5EF4-FFF2-40B4-BE49-F238E27FC236}">
                  <a16:creationId xmlns:a16="http://schemas.microsoft.com/office/drawing/2014/main" id="{57D2A814-E5EF-E248-AE76-23246BD0C18A}"/>
                </a:ext>
              </a:extLst>
            </p:cNvPr>
            <p:cNvSpPr/>
            <p:nvPr/>
          </p:nvSpPr>
          <p:spPr>
            <a:xfrm>
              <a:off x="5715008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0" name="Ellipse 168">
              <a:extLst>
                <a:ext uri="{FF2B5EF4-FFF2-40B4-BE49-F238E27FC236}">
                  <a16:creationId xmlns:a16="http://schemas.microsoft.com/office/drawing/2014/main" id="{AA860FBA-D371-FF48-AADC-B9BEA3ED5887}"/>
                </a:ext>
              </a:extLst>
            </p:cNvPr>
            <p:cNvSpPr/>
            <p:nvPr/>
          </p:nvSpPr>
          <p:spPr>
            <a:xfrm>
              <a:off x="5500694" y="500063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1" name="Ellipse 169">
              <a:extLst>
                <a:ext uri="{FF2B5EF4-FFF2-40B4-BE49-F238E27FC236}">
                  <a16:creationId xmlns:a16="http://schemas.microsoft.com/office/drawing/2014/main" id="{19FC78E0-5DA5-9A41-9BBF-3CE29409454D}"/>
                </a:ext>
              </a:extLst>
            </p:cNvPr>
            <p:cNvSpPr/>
            <p:nvPr/>
          </p:nvSpPr>
          <p:spPr>
            <a:xfrm>
              <a:off x="557213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2" name="Ellipse 170">
              <a:extLst>
                <a:ext uri="{FF2B5EF4-FFF2-40B4-BE49-F238E27FC236}">
                  <a16:creationId xmlns:a16="http://schemas.microsoft.com/office/drawing/2014/main" id="{023BDD7A-121D-0746-BC97-1872611159B9}"/>
                </a:ext>
              </a:extLst>
            </p:cNvPr>
            <p:cNvSpPr/>
            <p:nvPr/>
          </p:nvSpPr>
          <p:spPr>
            <a:xfrm>
              <a:off x="5429256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3" name="Ellipse 171">
              <a:extLst>
                <a:ext uri="{FF2B5EF4-FFF2-40B4-BE49-F238E27FC236}">
                  <a16:creationId xmlns:a16="http://schemas.microsoft.com/office/drawing/2014/main" id="{359C7F67-E064-4E4E-BBA9-BEE1DD7086A6}"/>
                </a:ext>
              </a:extLst>
            </p:cNvPr>
            <p:cNvSpPr/>
            <p:nvPr/>
          </p:nvSpPr>
          <p:spPr>
            <a:xfrm>
              <a:off x="5500694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4" name="Ellipse 172">
              <a:extLst>
                <a:ext uri="{FF2B5EF4-FFF2-40B4-BE49-F238E27FC236}">
                  <a16:creationId xmlns:a16="http://schemas.microsoft.com/office/drawing/2014/main" id="{2EE9D306-EC2E-6B47-8DAA-D404DF13A1D3}"/>
                </a:ext>
              </a:extLst>
            </p:cNvPr>
            <p:cNvSpPr/>
            <p:nvPr/>
          </p:nvSpPr>
          <p:spPr>
            <a:xfrm>
              <a:off x="5357818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5" name="Ellipse 173">
              <a:extLst>
                <a:ext uri="{FF2B5EF4-FFF2-40B4-BE49-F238E27FC236}">
                  <a16:creationId xmlns:a16="http://schemas.microsoft.com/office/drawing/2014/main" id="{481EB6AB-F884-6A44-BFAA-F22EC0CF1653}"/>
                </a:ext>
              </a:extLst>
            </p:cNvPr>
            <p:cNvSpPr/>
            <p:nvPr/>
          </p:nvSpPr>
          <p:spPr>
            <a:xfrm>
              <a:off x="5429256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6" name="Ellipse 174">
              <a:extLst>
                <a:ext uri="{FF2B5EF4-FFF2-40B4-BE49-F238E27FC236}">
                  <a16:creationId xmlns:a16="http://schemas.microsoft.com/office/drawing/2014/main" id="{CD1032D9-1C7F-9B46-B36C-4CB603FEA884}"/>
                </a:ext>
              </a:extLst>
            </p:cNvPr>
            <p:cNvSpPr/>
            <p:nvPr/>
          </p:nvSpPr>
          <p:spPr>
            <a:xfrm>
              <a:off x="5214942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7" name="Ellipse 175">
              <a:extLst>
                <a:ext uri="{FF2B5EF4-FFF2-40B4-BE49-F238E27FC236}">
                  <a16:creationId xmlns:a16="http://schemas.microsoft.com/office/drawing/2014/main" id="{6D1C9B95-F14E-F140-A93D-99F977B9950F}"/>
                </a:ext>
              </a:extLst>
            </p:cNvPr>
            <p:cNvSpPr/>
            <p:nvPr/>
          </p:nvSpPr>
          <p:spPr>
            <a:xfrm>
              <a:off x="5214942" y="5010161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8" name="Ellipse 176">
              <a:extLst>
                <a:ext uri="{FF2B5EF4-FFF2-40B4-BE49-F238E27FC236}">
                  <a16:creationId xmlns:a16="http://schemas.microsoft.com/office/drawing/2014/main" id="{1B4EDDC9-E76F-7C42-BBAB-F8E3DE5E4E33}"/>
                </a:ext>
              </a:extLst>
            </p:cNvPr>
            <p:cNvSpPr/>
            <p:nvPr/>
          </p:nvSpPr>
          <p:spPr>
            <a:xfrm>
              <a:off x="5214942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9" name="Ellipse 177">
              <a:extLst>
                <a:ext uri="{FF2B5EF4-FFF2-40B4-BE49-F238E27FC236}">
                  <a16:creationId xmlns:a16="http://schemas.microsoft.com/office/drawing/2014/main" id="{2737B063-4B49-1045-AD12-6327C36E5243}"/>
                </a:ext>
              </a:extLst>
            </p:cNvPr>
            <p:cNvSpPr/>
            <p:nvPr/>
          </p:nvSpPr>
          <p:spPr>
            <a:xfrm>
              <a:off x="5143504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0" name="Ellipse 178">
              <a:extLst>
                <a:ext uri="{FF2B5EF4-FFF2-40B4-BE49-F238E27FC236}">
                  <a16:creationId xmlns:a16="http://schemas.microsoft.com/office/drawing/2014/main" id="{60C6BD02-5492-D44F-B105-C86BEDB6C0AD}"/>
                </a:ext>
              </a:extLst>
            </p:cNvPr>
            <p:cNvSpPr/>
            <p:nvPr/>
          </p:nvSpPr>
          <p:spPr>
            <a:xfrm>
              <a:off x="5072066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1" name="Ellipse 179">
              <a:extLst>
                <a:ext uri="{FF2B5EF4-FFF2-40B4-BE49-F238E27FC236}">
                  <a16:creationId xmlns:a16="http://schemas.microsoft.com/office/drawing/2014/main" id="{759EF80C-5D11-1042-BB1F-4B5F759319CC}"/>
                </a:ext>
              </a:extLst>
            </p:cNvPr>
            <p:cNvSpPr/>
            <p:nvPr/>
          </p:nvSpPr>
          <p:spPr>
            <a:xfrm>
              <a:off x="4857752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2" name="Ellipse 180">
              <a:extLst>
                <a:ext uri="{FF2B5EF4-FFF2-40B4-BE49-F238E27FC236}">
                  <a16:creationId xmlns:a16="http://schemas.microsoft.com/office/drawing/2014/main" id="{4A2098FF-4322-E844-BA7C-DB58D0DFC9B1}"/>
                </a:ext>
              </a:extLst>
            </p:cNvPr>
            <p:cNvSpPr/>
            <p:nvPr/>
          </p:nvSpPr>
          <p:spPr>
            <a:xfrm>
              <a:off x="485775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3" name="Ellipse 181">
              <a:extLst>
                <a:ext uri="{FF2B5EF4-FFF2-40B4-BE49-F238E27FC236}">
                  <a16:creationId xmlns:a16="http://schemas.microsoft.com/office/drawing/2014/main" id="{C0CCB812-4C72-804A-8D5D-54951CE0E0B8}"/>
                </a:ext>
              </a:extLst>
            </p:cNvPr>
            <p:cNvSpPr/>
            <p:nvPr/>
          </p:nvSpPr>
          <p:spPr>
            <a:xfrm>
              <a:off x="4929190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4" name="Ellipse 182">
              <a:extLst>
                <a:ext uri="{FF2B5EF4-FFF2-40B4-BE49-F238E27FC236}">
                  <a16:creationId xmlns:a16="http://schemas.microsoft.com/office/drawing/2014/main" id="{E8CFAB7A-E88B-D745-B5BD-897524E9CC37}"/>
                </a:ext>
              </a:extLst>
            </p:cNvPr>
            <p:cNvSpPr/>
            <p:nvPr/>
          </p:nvSpPr>
          <p:spPr>
            <a:xfrm>
              <a:off x="4929190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5" name="Ellipse 183">
              <a:extLst>
                <a:ext uri="{FF2B5EF4-FFF2-40B4-BE49-F238E27FC236}">
                  <a16:creationId xmlns:a16="http://schemas.microsoft.com/office/drawing/2014/main" id="{27E6DEDE-EEF2-E642-819E-9DCB6B499BA5}"/>
                </a:ext>
              </a:extLst>
            </p:cNvPr>
            <p:cNvSpPr/>
            <p:nvPr/>
          </p:nvSpPr>
          <p:spPr>
            <a:xfrm>
              <a:off x="4857752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6" name="Ellipse 184">
              <a:extLst>
                <a:ext uri="{FF2B5EF4-FFF2-40B4-BE49-F238E27FC236}">
                  <a16:creationId xmlns:a16="http://schemas.microsoft.com/office/drawing/2014/main" id="{C05B85EF-BA6A-1342-984A-B1E1D502CB5D}"/>
                </a:ext>
              </a:extLst>
            </p:cNvPr>
            <p:cNvSpPr/>
            <p:nvPr/>
          </p:nvSpPr>
          <p:spPr>
            <a:xfrm>
              <a:off x="4786314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7" name="Ellipse 185">
              <a:extLst>
                <a:ext uri="{FF2B5EF4-FFF2-40B4-BE49-F238E27FC236}">
                  <a16:creationId xmlns:a16="http://schemas.microsoft.com/office/drawing/2014/main" id="{C1DD15F5-B52C-2249-BC41-134CA1BF9E05}"/>
                </a:ext>
              </a:extLst>
            </p:cNvPr>
            <p:cNvSpPr/>
            <p:nvPr/>
          </p:nvSpPr>
          <p:spPr>
            <a:xfrm>
              <a:off x="4857752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8" name="Ellipse 186">
              <a:extLst>
                <a:ext uri="{FF2B5EF4-FFF2-40B4-BE49-F238E27FC236}">
                  <a16:creationId xmlns:a16="http://schemas.microsoft.com/office/drawing/2014/main" id="{868E0C12-D5D9-484B-97F2-7B2F0400F5A6}"/>
                </a:ext>
              </a:extLst>
            </p:cNvPr>
            <p:cNvSpPr/>
            <p:nvPr/>
          </p:nvSpPr>
          <p:spPr>
            <a:xfrm>
              <a:off x="4714876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9" name="Ellipse 187">
              <a:extLst>
                <a:ext uri="{FF2B5EF4-FFF2-40B4-BE49-F238E27FC236}">
                  <a16:creationId xmlns:a16="http://schemas.microsoft.com/office/drawing/2014/main" id="{B2DD2D78-9C34-D44E-9058-F0783434202E}"/>
                </a:ext>
              </a:extLst>
            </p:cNvPr>
            <p:cNvSpPr/>
            <p:nvPr/>
          </p:nvSpPr>
          <p:spPr>
            <a:xfrm>
              <a:off x="4786314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0" name="Ellipse 188">
              <a:extLst>
                <a:ext uri="{FF2B5EF4-FFF2-40B4-BE49-F238E27FC236}">
                  <a16:creationId xmlns:a16="http://schemas.microsoft.com/office/drawing/2014/main" id="{C428262F-5966-8448-9F32-9C2512D8F3C7}"/>
                </a:ext>
              </a:extLst>
            </p:cNvPr>
            <p:cNvSpPr/>
            <p:nvPr/>
          </p:nvSpPr>
          <p:spPr>
            <a:xfrm>
              <a:off x="4786314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1" name="Ellipse 189">
              <a:extLst>
                <a:ext uri="{FF2B5EF4-FFF2-40B4-BE49-F238E27FC236}">
                  <a16:creationId xmlns:a16="http://schemas.microsoft.com/office/drawing/2014/main" id="{64A1D543-61BF-6340-94BE-D76EE1720FCF}"/>
                </a:ext>
              </a:extLst>
            </p:cNvPr>
            <p:cNvSpPr/>
            <p:nvPr/>
          </p:nvSpPr>
          <p:spPr>
            <a:xfrm>
              <a:off x="4938716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2" name="Ellipse 190">
              <a:extLst>
                <a:ext uri="{FF2B5EF4-FFF2-40B4-BE49-F238E27FC236}">
                  <a16:creationId xmlns:a16="http://schemas.microsoft.com/office/drawing/2014/main" id="{C7C98CEC-23E0-0C46-9609-8348A5CA30EC}"/>
                </a:ext>
              </a:extLst>
            </p:cNvPr>
            <p:cNvSpPr/>
            <p:nvPr/>
          </p:nvSpPr>
          <p:spPr>
            <a:xfrm>
              <a:off x="4929190" y="5295913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3" name="Ellipse 191">
              <a:extLst>
                <a:ext uri="{FF2B5EF4-FFF2-40B4-BE49-F238E27FC236}">
                  <a16:creationId xmlns:a16="http://schemas.microsoft.com/office/drawing/2014/main" id="{9EA29A91-AF76-7041-A3A9-535403DC26BE}"/>
                </a:ext>
              </a:extLst>
            </p:cNvPr>
            <p:cNvSpPr/>
            <p:nvPr/>
          </p:nvSpPr>
          <p:spPr>
            <a:xfrm>
              <a:off x="4857752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4" name="Ellipse 192">
              <a:extLst>
                <a:ext uri="{FF2B5EF4-FFF2-40B4-BE49-F238E27FC236}">
                  <a16:creationId xmlns:a16="http://schemas.microsoft.com/office/drawing/2014/main" id="{55796288-048C-CE4E-B1D0-168074112510}"/>
                </a:ext>
              </a:extLst>
            </p:cNvPr>
            <p:cNvSpPr/>
            <p:nvPr/>
          </p:nvSpPr>
          <p:spPr>
            <a:xfrm>
              <a:off x="4857752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5" name="Ellipse 193">
              <a:extLst>
                <a:ext uri="{FF2B5EF4-FFF2-40B4-BE49-F238E27FC236}">
                  <a16:creationId xmlns:a16="http://schemas.microsoft.com/office/drawing/2014/main" id="{DE9D6D00-7059-C74A-BFC4-AA575F52E2DC}"/>
                </a:ext>
              </a:extLst>
            </p:cNvPr>
            <p:cNvSpPr/>
            <p:nvPr/>
          </p:nvSpPr>
          <p:spPr>
            <a:xfrm>
              <a:off x="4929190" y="507207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6" name="Ellipse 194">
              <a:extLst>
                <a:ext uri="{FF2B5EF4-FFF2-40B4-BE49-F238E27FC236}">
                  <a16:creationId xmlns:a16="http://schemas.microsoft.com/office/drawing/2014/main" id="{A137E46F-D75B-CA42-B5D6-AE8109F105D6}"/>
                </a:ext>
              </a:extLst>
            </p:cNvPr>
            <p:cNvSpPr/>
            <p:nvPr/>
          </p:nvSpPr>
          <p:spPr>
            <a:xfrm>
              <a:off x="4714876" y="5224474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7" name="Ellipse 195">
              <a:extLst>
                <a:ext uri="{FF2B5EF4-FFF2-40B4-BE49-F238E27FC236}">
                  <a16:creationId xmlns:a16="http://schemas.microsoft.com/office/drawing/2014/main" id="{6EEB6EF2-102E-1740-BCC4-22EE641D2D44}"/>
                </a:ext>
              </a:extLst>
            </p:cNvPr>
            <p:cNvSpPr/>
            <p:nvPr/>
          </p:nvSpPr>
          <p:spPr>
            <a:xfrm>
              <a:off x="4786314" y="507207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8" name="Ellipse 196">
              <a:extLst>
                <a:ext uri="{FF2B5EF4-FFF2-40B4-BE49-F238E27FC236}">
                  <a16:creationId xmlns:a16="http://schemas.microsoft.com/office/drawing/2014/main" id="{270971E9-D5AD-A647-92D1-2DDB5EB09658}"/>
                </a:ext>
              </a:extLst>
            </p:cNvPr>
            <p:cNvSpPr/>
            <p:nvPr/>
          </p:nvSpPr>
          <p:spPr>
            <a:xfrm>
              <a:off x="5214942" y="5224474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9" name="Ellipse 197">
              <a:extLst>
                <a:ext uri="{FF2B5EF4-FFF2-40B4-BE49-F238E27FC236}">
                  <a16:creationId xmlns:a16="http://schemas.microsoft.com/office/drawing/2014/main" id="{78993F25-B80B-A64C-BA8A-C60302EDCEFE}"/>
                </a:ext>
              </a:extLst>
            </p:cNvPr>
            <p:cNvSpPr/>
            <p:nvPr/>
          </p:nvSpPr>
          <p:spPr>
            <a:xfrm>
              <a:off x="5367343" y="528638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0" name="Ellipse 198">
              <a:extLst>
                <a:ext uri="{FF2B5EF4-FFF2-40B4-BE49-F238E27FC236}">
                  <a16:creationId xmlns:a16="http://schemas.microsoft.com/office/drawing/2014/main" id="{E1F1A045-3A4F-AD48-9818-1235466D4D99}"/>
                </a:ext>
              </a:extLst>
            </p:cNvPr>
            <p:cNvSpPr/>
            <p:nvPr/>
          </p:nvSpPr>
          <p:spPr>
            <a:xfrm>
              <a:off x="5357818" y="521494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1" name="Ellipse 199">
              <a:extLst>
                <a:ext uri="{FF2B5EF4-FFF2-40B4-BE49-F238E27FC236}">
                  <a16:creationId xmlns:a16="http://schemas.microsoft.com/office/drawing/2014/main" id="{2A20B253-4C86-0249-8DAF-447A77A3DF25}"/>
                </a:ext>
              </a:extLst>
            </p:cNvPr>
            <p:cNvSpPr/>
            <p:nvPr/>
          </p:nvSpPr>
          <p:spPr>
            <a:xfrm>
              <a:off x="5357818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2" name="Ellipse 200">
              <a:extLst>
                <a:ext uri="{FF2B5EF4-FFF2-40B4-BE49-F238E27FC236}">
                  <a16:creationId xmlns:a16="http://schemas.microsoft.com/office/drawing/2014/main" id="{73D03DB9-019D-FC48-BDFF-A27B1148FB4E}"/>
                </a:ext>
              </a:extLst>
            </p:cNvPr>
            <p:cNvSpPr/>
            <p:nvPr/>
          </p:nvSpPr>
          <p:spPr>
            <a:xfrm>
              <a:off x="5286380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3" name="Ellipse 201">
              <a:extLst>
                <a:ext uri="{FF2B5EF4-FFF2-40B4-BE49-F238E27FC236}">
                  <a16:creationId xmlns:a16="http://schemas.microsoft.com/office/drawing/2014/main" id="{D2A7B679-A5C4-4148-9058-4CB7E693B245}"/>
                </a:ext>
              </a:extLst>
            </p:cNvPr>
            <p:cNvSpPr/>
            <p:nvPr/>
          </p:nvSpPr>
          <p:spPr>
            <a:xfrm>
              <a:off x="5143504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4" name="Ellipse 203">
              <a:extLst>
                <a:ext uri="{FF2B5EF4-FFF2-40B4-BE49-F238E27FC236}">
                  <a16:creationId xmlns:a16="http://schemas.microsoft.com/office/drawing/2014/main" id="{6EA1DC7F-EBE3-5448-AD34-9AD9D7480320}"/>
                </a:ext>
              </a:extLst>
            </p:cNvPr>
            <p:cNvSpPr/>
            <p:nvPr/>
          </p:nvSpPr>
          <p:spPr>
            <a:xfrm>
              <a:off x="5500694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5" name="Ellipse 204">
              <a:extLst>
                <a:ext uri="{FF2B5EF4-FFF2-40B4-BE49-F238E27FC236}">
                  <a16:creationId xmlns:a16="http://schemas.microsoft.com/office/drawing/2014/main" id="{E7251C39-CC47-734E-A1F4-CD274E7D2671}"/>
                </a:ext>
              </a:extLst>
            </p:cNvPr>
            <p:cNvSpPr/>
            <p:nvPr/>
          </p:nvSpPr>
          <p:spPr>
            <a:xfrm>
              <a:off x="5572132" y="529591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6" name="Ellipse 205">
              <a:extLst>
                <a:ext uri="{FF2B5EF4-FFF2-40B4-BE49-F238E27FC236}">
                  <a16:creationId xmlns:a16="http://schemas.microsoft.com/office/drawing/2014/main" id="{E8C51BB3-B341-4F4A-A358-00111830E0B3}"/>
                </a:ext>
              </a:extLst>
            </p:cNvPr>
            <p:cNvSpPr/>
            <p:nvPr/>
          </p:nvSpPr>
          <p:spPr>
            <a:xfrm>
              <a:off x="5724533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7" name="Ellipse 206">
              <a:extLst>
                <a:ext uri="{FF2B5EF4-FFF2-40B4-BE49-F238E27FC236}">
                  <a16:creationId xmlns:a16="http://schemas.microsoft.com/office/drawing/2014/main" id="{B53753CE-8C36-5140-8A8F-76C7086A3C9C}"/>
                </a:ext>
              </a:extLst>
            </p:cNvPr>
            <p:cNvSpPr/>
            <p:nvPr/>
          </p:nvSpPr>
          <p:spPr>
            <a:xfrm>
              <a:off x="5786446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8" name="Ellipse 207">
              <a:extLst>
                <a:ext uri="{FF2B5EF4-FFF2-40B4-BE49-F238E27FC236}">
                  <a16:creationId xmlns:a16="http://schemas.microsoft.com/office/drawing/2014/main" id="{091D3289-1778-3E4A-A93F-E8E1131B8280}"/>
                </a:ext>
              </a:extLst>
            </p:cNvPr>
            <p:cNvSpPr/>
            <p:nvPr/>
          </p:nvSpPr>
          <p:spPr>
            <a:xfrm>
              <a:off x="5715008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9" name="Ellipse 208">
              <a:extLst>
                <a:ext uri="{FF2B5EF4-FFF2-40B4-BE49-F238E27FC236}">
                  <a16:creationId xmlns:a16="http://schemas.microsoft.com/office/drawing/2014/main" id="{8859A94A-09E1-8B45-8B32-46A0DB8CB2AB}"/>
                </a:ext>
              </a:extLst>
            </p:cNvPr>
            <p:cNvSpPr/>
            <p:nvPr/>
          </p:nvSpPr>
          <p:spPr>
            <a:xfrm>
              <a:off x="6000760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0" name="Ellipse 209">
              <a:extLst>
                <a:ext uri="{FF2B5EF4-FFF2-40B4-BE49-F238E27FC236}">
                  <a16:creationId xmlns:a16="http://schemas.microsoft.com/office/drawing/2014/main" id="{424A924E-EBD8-174E-9DE1-B27394836045}"/>
                </a:ext>
              </a:extLst>
            </p:cNvPr>
            <p:cNvSpPr/>
            <p:nvPr/>
          </p:nvSpPr>
          <p:spPr>
            <a:xfrm>
              <a:off x="5929322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1" name="Ellipse 210">
              <a:extLst>
                <a:ext uri="{FF2B5EF4-FFF2-40B4-BE49-F238E27FC236}">
                  <a16:creationId xmlns:a16="http://schemas.microsoft.com/office/drawing/2014/main" id="{5E3F2047-667B-C54D-ADFE-B584A38F012D}"/>
                </a:ext>
              </a:extLst>
            </p:cNvPr>
            <p:cNvSpPr/>
            <p:nvPr/>
          </p:nvSpPr>
          <p:spPr>
            <a:xfrm>
              <a:off x="6215074" y="521494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2" name="Ellipse 211">
              <a:extLst>
                <a:ext uri="{FF2B5EF4-FFF2-40B4-BE49-F238E27FC236}">
                  <a16:creationId xmlns:a16="http://schemas.microsoft.com/office/drawing/2014/main" id="{F87CCB71-0F84-1840-A67D-F47606F250F0}"/>
                </a:ext>
              </a:extLst>
            </p:cNvPr>
            <p:cNvSpPr/>
            <p:nvPr/>
          </p:nvSpPr>
          <p:spPr>
            <a:xfrm>
              <a:off x="6143636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3" name="Ellipse 212">
              <a:extLst>
                <a:ext uri="{FF2B5EF4-FFF2-40B4-BE49-F238E27FC236}">
                  <a16:creationId xmlns:a16="http://schemas.microsoft.com/office/drawing/2014/main" id="{CF92B7E3-8B7D-204C-A82F-497632D61990}"/>
                </a:ext>
              </a:extLst>
            </p:cNvPr>
            <p:cNvSpPr/>
            <p:nvPr/>
          </p:nvSpPr>
          <p:spPr>
            <a:xfrm>
              <a:off x="6286512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4" name="Ellipse 213">
              <a:extLst>
                <a:ext uri="{FF2B5EF4-FFF2-40B4-BE49-F238E27FC236}">
                  <a16:creationId xmlns:a16="http://schemas.microsoft.com/office/drawing/2014/main" id="{83A023E1-4BDC-364D-81A7-45B87A96B566}"/>
                </a:ext>
              </a:extLst>
            </p:cNvPr>
            <p:cNvSpPr/>
            <p:nvPr/>
          </p:nvSpPr>
          <p:spPr>
            <a:xfrm>
              <a:off x="6357950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5" name="Ellipse 214">
              <a:extLst>
                <a:ext uri="{FF2B5EF4-FFF2-40B4-BE49-F238E27FC236}">
                  <a16:creationId xmlns:a16="http://schemas.microsoft.com/office/drawing/2014/main" id="{04ED2801-EED4-CE45-9B86-CDEFAEBCFF29}"/>
                </a:ext>
              </a:extLst>
            </p:cNvPr>
            <p:cNvSpPr/>
            <p:nvPr/>
          </p:nvSpPr>
          <p:spPr>
            <a:xfrm>
              <a:off x="6429388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6" name="Ellipse 215">
              <a:extLst>
                <a:ext uri="{FF2B5EF4-FFF2-40B4-BE49-F238E27FC236}">
                  <a16:creationId xmlns:a16="http://schemas.microsoft.com/office/drawing/2014/main" id="{8F72E3FE-E59C-2041-9016-F1D4B89587A9}"/>
                </a:ext>
              </a:extLst>
            </p:cNvPr>
            <p:cNvSpPr/>
            <p:nvPr/>
          </p:nvSpPr>
          <p:spPr>
            <a:xfrm>
              <a:off x="6429388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7" name="Ellipse 216">
              <a:extLst>
                <a:ext uri="{FF2B5EF4-FFF2-40B4-BE49-F238E27FC236}">
                  <a16:creationId xmlns:a16="http://schemas.microsoft.com/office/drawing/2014/main" id="{129F3AA7-71B8-A247-9020-11ECD9EE8E69}"/>
                </a:ext>
              </a:extLst>
            </p:cNvPr>
            <p:cNvSpPr/>
            <p:nvPr/>
          </p:nvSpPr>
          <p:spPr>
            <a:xfrm>
              <a:off x="6429388" y="529591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8" name="Ellipse 217">
              <a:extLst>
                <a:ext uri="{FF2B5EF4-FFF2-40B4-BE49-F238E27FC236}">
                  <a16:creationId xmlns:a16="http://schemas.microsoft.com/office/drawing/2014/main" id="{96AB57FC-6C4E-A54C-AAEC-4378368C4B18}"/>
                </a:ext>
              </a:extLst>
            </p:cNvPr>
            <p:cNvSpPr/>
            <p:nvPr/>
          </p:nvSpPr>
          <p:spPr>
            <a:xfrm>
              <a:off x="6286512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9" name="Ellipse 218">
              <a:extLst>
                <a:ext uri="{FF2B5EF4-FFF2-40B4-BE49-F238E27FC236}">
                  <a16:creationId xmlns:a16="http://schemas.microsoft.com/office/drawing/2014/main" id="{E41F0941-2B73-F247-9DAA-2A5BCBB10C5F}"/>
                </a:ext>
              </a:extLst>
            </p:cNvPr>
            <p:cNvSpPr/>
            <p:nvPr/>
          </p:nvSpPr>
          <p:spPr>
            <a:xfrm>
              <a:off x="628651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0" name="Ellipse 219">
              <a:extLst>
                <a:ext uri="{FF2B5EF4-FFF2-40B4-BE49-F238E27FC236}">
                  <a16:creationId xmlns:a16="http://schemas.microsoft.com/office/drawing/2014/main" id="{C4386814-463D-F146-A103-927557FDCE88}"/>
                </a:ext>
              </a:extLst>
            </p:cNvPr>
            <p:cNvSpPr/>
            <p:nvPr/>
          </p:nvSpPr>
          <p:spPr>
            <a:xfrm>
              <a:off x="6215074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1" name="Ellipse 220">
              <a:extLst>
                <a:ext uri="{FF2B5EF4-FFF2-40B4-BE49-F238E27FC236}">
                  <a16:creationId xmlns:a16="http://schemas.microsoft.com/office/drawing/2014/main" id="{E96DFC75-6D4B-5241-AFDD-8F911CB72185}"/>
                </a:ext>
              </a:extLst>
            </p:cNvPr>
            <p:cNvSpPr/>
            <p:nvPr/>
          </p:nvSpPr>
          <p:spPr>
            <a:xfrm>
              <a:off x="6072198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2" name="Ellipse 221">
              <a:extLst>
                <a:ext uri="{FF2B5EF4-FFF2-40B4-BE49-F238E27FC236}">
                  <a16:creationId xmlns:a16="http://schemas.microsoft.com/office/drawing/2014/main" id="{90959C14-25D2-9B45-AA29-DE1462747A49}"/>
                </a:ext>
              </a:extLst>
            </p:cNvPr>
            <p:cNvSpPr/>
            <p:nvPr/>
          </p:nvSpPr>
          <p:spPr>
            <a:xfrm>
              <a:off x="6143636" y="478632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3" name="Ellipse 222">
              <a:extLst>
                <a:ext uri="{FF2B5EF4-FFF2-40B4-BE49-F238E27FC236}">
                  <a16:creationId xmlns:a16="http://schemas.microsoft.com/office/drawing/2014/main" id="{873B7E6C-77DA-0849-A008-FFAA8BCE2D6E}"/>
                </a:ext>
              </a:extLst>
            </p:cNvPr>
            <p:cNvSpPr/>
            <p:nvPr/>
          </p:nvSpPr>
          <p:spPr>
            <a:xfrm>
              <a:off x="6143636" y="478632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4" name="Ellipse 223">
              <a:extLst>
                <a:ext uri="{FF2B5EF4-FFF2-40B4-BE49-F238E27FC236}">
                  <a16:creationId xmlns:a16="http://schemas.microsoft.com/office/drawing/2014/main" id="{A0A7DC5A-1DFF-A145-8876-D007CA3FE278}"/>
                </a:ext>
              </a:extLst>
            </p:cNvPr>
            <p:cNvSpPr/>
            <p:nvPr/>
          </p:nvSpPr>
          <p:spPr>
            <a:xfrm>
              <a:off x="6143636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5" name="Ellipse 224">
              <a:extLst>
                <a:ext uri="{FF2B5EF4-FFF2-40B4-BE49-F238E27FC236}">
                  <a16:creationId xmlns:a16="http://schemas.microsoft.com/office/drawing/2014/main" id="{1562E2A7-D0A1-5145-9476-BE7CE8D68DB4}"/>
                </a:ext>
              </a:extLst>
            </p:cNvPr>
            <p:cNvSpPr/>
            <p:nvPr/>
          </p:nvSpPr>
          <p:spPr>
            <a:xfrm>
              <a:off x="6143636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6" name="Ellipse 225">
              <a:extLst>
                <a:ext uri="{FF2B5EF4-FFF2-40B4-BE49-F238E27FC236}">
                  <a16:creationId xmlns:a16="http://schemas.microsoft.com/office/drawing/2014/main" id="{D2422367-237C-A849-8381-B7697350943C}"/>
                </a:ext>
              </a:extLst>
            </p:cNvPr>
            <p:cNvSpPr/>
            <p:nvPr/>
          </p:nvSpPr>
          <p:spPr>
            <a:xfrm>
              <a:off x="6000760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7" name="Ellipse 226">
              <a:extLst>
                <a:ext uri="{FF2B5EF4-FFF2-40B4-BE49-F238E27FC236}">
                  <a16:creationId xmlns:a16="http://schemas.microsoft.com/office/drawing/2014/main" id="{7A257386-BBF7-524E-B467-36EF48467533}"/>
                </a:ext>
              </a:extLst>
            </p:cNvPr>
            <p:cNvSpPr/>
            <p:nvPr/>
          </p:nvSpPr>
          <p:spPr>
            <a:xfrm>
              <a:off x="6072198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8" name="Ellipse 227">
              <a:extLst>
                <a:ext uri="{FF2B5EF4-FFF2-40B4-BE49-F238E27FC236}">
                  <a16:creationId xmlns:a16="http://schemas.microsoft.com/office/drawing/2014/main" id="{C96B9FF6-C09D-CE40-99F9-6DB128140927}"/>
                </a:ext>
              </a:extLst>
            </p:cNvPr>
            <p:cNvSpPr/>
            <p:nvPr/>
          </p:nvSpPr>
          <p:spPr>
            <a:xfrm>
              <a:off x="6072198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9" name="Ellipse 228">
              <a:extLst>
                <a:ext uri="{FF2B5EF4-FFF2-40B4-BE49-F238E27FC236}">
                  <a16:creationId xmlns:a16="http://schemas.microsoft.com/office/drawing/2014/main" id="{8779C6D8-E717-9045-BC97-B1EA94E13B7F}"/>
                </a:ext>
              </a:extLst>
            </p:cNvPr>
            <p:cNvSpPr/>
            <p:nvPr/>
          </p:nvSpPr>
          <p:spPr>
            <a:xfrm>
              <a:off x="6000760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0" name="Ellipse 229">
              <a:extLst>
                <a:ext uri="{FF2B5EF4-FFF2-40B4-BE49-F238E27FC236}">
                  <a16:creationId xmlns:a16="http://schemas.microsoft.com/office/drawing/2014/main" id="{15DF0629-CB17-AF49-B2DA-2BE68C84C7F7}"/>
                </a:ext>
              </a:extLst>
            </p:cNvPr>
            <p:cNvSpPr/>
            <p:nvPr/>
          </p:nvSpPr>
          <p:spPr>
            <a:xfrm>
              <a:off x="6000760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1" name="Ellipse 230">
              <a:extLst>
                <a:ext uri="{FF2B5EF4-FFF2-40B4-BE49-F238E27FC236}">
                  <a16:creationId xmlns:a16="http://schemas.microsoft.com/office/drawing/2014/main" id="{BEF8A9A0-550B-BF41-A0CB-F487429A5946}"/>
                </a:ext>
              </a:extLst>
            </p:cNvPr>
            <p:cNvSpPr/>
            <p:nvPr/>
          </p:nvSpPr>
          <p:spPr>
            <a:xfrm>
              <a:off x="5857884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2" name="Ellipse 231">
              <a:extLst>
                <a:ext uri="{FF2B5EF4-FFF2-40B4-BE49-F238E27FC236}">
                  <a16:creationId xmlns:a16="http://schemas.microsoft.com/office/drawing/2014/main" id="{5741CF06-0CBC-C044-B439-79BF6FE42E0B}"/>
                </a:ext>
              </a:extLst>
            </p:cNvPr>
            <p:cNvSpPr/>
            <p:nvPr/>
          </p:nvSpPr>
          <p:spPr>
            <a:xfrm>
              <a:off x="5857884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3" name="Ellipse 232">
              <a:extLst>
                <a:ext uri="{FF2B5EF4-FFF2-40B4-BE49-F238E27FC236}">
                  <a16:creationId xmlns:a16="http://schemas.microsoft.com/office/drawing/2014/main" id="{C0633F75-8FE3-D14E-A2C9-71FFE90142B2}"/>
                </a:ext>
              </a:extLst>
            </p:cNvPr>
            <p:cNvSpPr/>
            <p:nvPr/>
          </p:nvSpPr>
          <p:spPr>
            <a:xfrm>
              <a:off x="5929322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4" name="Ellipse 233">
              <a:extLst>
                <a:ext uri="{FF2B5EF4-FFF2-40B4-BE49-F238E27FC236}">
                  <a16:creationId xmlns:a16="http://schemas.microsoft.com/office/drawing/2014/main" id="{ECDAA6BD-A5AD-3B41-8225-CB8425C835B9}"/>
                </a:ext>
              </a:extLst>
            </p:cNvPr>
            <p:cNvSpPr/>
            <p:nvPr/>
          </p:nvSpPr>
          <p:spPr>
            <a:xfrm>
              <a:off x="5786446" y="450056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5" name="Ellipse 234">
              <a:extLst>
                <a:ext uri="{FF2B5EF4-FFF2-40B4-BE49-F238E27FC236}">
                  <a16:creationId xmlns:a16="http://schemas.microsoft.com/office/drawing/2014/main" id="{8033B67F-95BB-E64C-B523-794A7B2EB35E}"/>
                </a:ext>
              </a:extLst>
            </p:cNvPr>
            <p:cNvSpPr/>
            <p:nvPr/>
          </p:nvSpPr>
          <p:spPr>
            <a:xfrm>
              <a:off x="5938847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6" name="Ellipse 235">
              <a:extLst>
                <a:ext uri="{FF2B5EF4-FFF2-40B4-BE49-F238E27FC236}">
                  <a16:creationId xmlns:a16="http://schemas.microsoft.com/office/drawing/2014/main" id="{FB1E5710-4653-B446-BC2F-5C165F09EE3E}"/>
                </a:ext>
              </a:extLst>
            </p:cNvPr>
            <p:cNvSpPr/>
            <p:nvPr/>
          </p:nvSpPr>
          <p:spPr>
            <a:xfrm>
              <a:off x="5929322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7" name="Ellipse 236">
              <a:extLst>
                <a:ext uri="{FF2B5EF4-FFF2-40B4-BE49-F238E27FC236}">
                  <a16:creationId xmlns:a16="http://schemas.microsoft.com/office/drawing/2014/main" id="{E7CCD8C4-EC0B-AE44-84DD-3C3890A2CCD8}"/>
                </a:ext>
              </a:extLst>
            </p:cNvPr>
            <p:cNvSpPr/>
            <p:nvPr/>
          </p:nvSpPr>
          <p:spPr>
            <a:xfrm>
              <a:off x="5929322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8" name="Ellipse 237">
              <a:extLst>
                <a:ext uri="{FF2B5EF4-FFF2-40B4-BE49-F238E27FC236}">
                  <a16:creationId xmlns:a16="http://schemas.microsoft.com/office/drawing/2014/main" id="{741E15AB-2072-CB42-A5A1-E623049922B1}"/>
                </a:ext>
              </a:extLst>
            </p:cNvPr>
            <p:cNvSpPr/>
            <p:nvPr/>
          </p:nvSpPr>
          <p:spPr>
            <a:xfrm>
              <a:off x="6000760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9" name="Ellipse 238">
              <a:extLst>
                <a:ext uri="{FF2B5EF4-FFF2-40B4-BE49-F238E27FC236}">
                  <a16:creationId xmlns:a16="http://schemas.microsoft.com/office/drawing/2014/main" id="{82D38DDD-8914-0C49-8663-25F25788BC72}"/>
                </a:ext>
              </a:extLst>
            </p:cNvPr>
            <p:cNvSpPr/>
            <p:nvPr/>
          </p:nvSpPr>
          <p:spPr>
            <a:xfrm>
              <a:off x="5929322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0" name="Ellipse 239">
              <a:extLst>
                <a:ext uri="{FF2B5EF4-FFF2-40B4-BE49-F238E27FC236}">
                  <a16:creationId xmlns:a16="http://schemas.microsoft.com/office/drawing/2014/main" id="{68ECC9B6-C3C1-8947-ABCD-2E8F483A1464}"/>
                </a:ext>
              </a:extLst>
            </p:cNvPr>
            <p:cNvSpPr/>
            <p:nvPr/>
          </p:nvSpPr>
          <p:spPr>
            <a:xfrm>
              <a:off x="5857884" y="378618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1" name="Ellipse 240">
              <a:extLst>
                <a:ext uri="{FF2B5EF4-FFF2-40B4-BE49-F238E27FC236}">
                  <a16:creationId xmlns:a16="http://schemas.microsoft.com/office/drawing/2014/main" id="{E6A18DC7-F65F-854E-B921-D38C62FFCEE2}"/>
                </a:ext>
              </a:extLst>
            </p:cNvPr>
            <p:cNvSpPr/>
            <p:nvPr/>
          </p:nvSpPr>
          <p:spPr>
            <a:xfrm>
              <a:off x="6072198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4" name="Ellipse 243">
              <a:extLst>
                <a:ext uri="{FF2B5EF4-FFF2-40B4-BE49-F238E27FC236}">
                  <a16:creationId xmlns:a16="http://schemas.microsoft.com/office/drawing/2014/main" id="{B887DB99-46E6-4A45-94B4-0297EB607FEC}"/>
                </a:ext>
              </a:extLst>
            </p:cNvPr>
            <p:cNvSpPr/>
            <p:nvPr/>
          </p:nvSpPr>
          <p:spPr>
            <a:xfrm>
              <a:off x="6286512" y="378618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5" name="Ellipse 244">
              <a:extLst>
                <a:ext uri="{FF2B5EF4-FFF2-40B4-BE49-F238E27FC236}">
                  <a16:creationId xmlns:a16="http://schemas.microsoft.com/office/drawing/2014/main" id="{D04625CA-3449-674C-B108-C63ED3D83A56}"/>
                </a:ext>
              </a:extLst>
            </p:cNvPr>
            <p:cNvSpPr/>
            <p:nvPr/>
          </p:nvSpPr>
          <p:spPr>
            <a:xfrm>
              <a:off x="6215074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6" name="Ellipse 245">
              <a:extLst>
                <a:ext uri="{FF2B5EF4-FFF2-40B4-BE49-F238E27FC236}">
                  <a16:creationId xmlns:a16="http://schemas.microsoft.com/office/drawing/2014/main" id="{815D3D9D-6CE2-3048-80C4-5B4D80D99D6A}"/>
                </a:ext>
              </a:extLst>
            </p:cNvPr>
            <p:cNvSpPr/>
            <p:nvPr/>
          </p:nvSpPr>
          <p:spPr>
            <a:xfrm>
              <a:off x="6286512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7" name="Ellipse 246">
              <a:extLst>
                <a:ext uri="{FF2B5EF4-FFF2-40B4-BE49-F238E27FC236}">
                  <a16:creationId xmlns:a16="http://schemas.microsoft.com/office/drawing/2014/main" id="{0EFA32BF-54F5-FA45-8C02-6103237696E6}"/>
                </a:ext>
              </a:extLst>
            </p:cNvPr>
            <p:cNvSpPr/>
            <p:nvPr/>
          </p:nvSpPr>
          <p:spPr>
            <a:xfrm>
              <a:off x="6143636" y="408146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8" name="Ellipse 247">
              <a:extLst>
                <a:ext uri="{FF2B5EF4-FFF2-40B4-BE49-F238E27FC236}">
                  <a16:creationId xmlns:a16="http://schemas.microsoft.com/office/drawing/2014/main" id="{70DA8242-9390-034C-B6CE-DC7D65094C0E}"/>
                </a:ext>
              </a:extLst>
            </p:cNvPr>
            <p:cNvSpPr/>
            <p:nvPr/>
          </p:nvSpPr>
          <p:spPr>
            <a:xfrm>
              <a:off x="614363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9" name="Ellipse 248">
              <a:extLst>
                <a:ext uri="{FF2B5EF4-FFF2-40B4-BE49-F238E27FC236}">
                  <a16:creationId xmlns:a16="http://schemas.microsoft.com/office/drawing/2014/main" id="{4AE9B2D6-2781-C848-AA45-083B73995C33}"/>
                </a:ext>
              </a:extLst>
            </p:cNvPr>
            <p:cNvSpPr/>
            <p:nvPr/>
          </p:nvSpPr>
          <p:spPr>
            <a:xfrm>
              <a:off x="6143636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0" name="Ellipse 249">
              <a:extLst>
                <a:ext uri="{FF2B5EF4-FFF2-40B4-BE49-F238E27FC236}">
                  <a16:creationId xmlns:a16="http://schemas.microsoft.com/office/drawing/2014/main" id="{302BE35A-FA0B-B44A-A948-6470FEDA5D7A}"/>
                </a:ext>
              </a:extLst>
            </p:cNvPr>
            <p:cNvSpPr/>
            <p:nvPr/>
          </p:nvSpPr>
          <p:spPr>
            <a:xfrm>
              <a:off x="6143636" y="4010029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1" name="Ellipse 250">
              <a:extLst>
                <a:ext uri="{FF2B5EF4-FFF2-40B4-BE49-F238E27FC236}">
                  <a16:creationId xmlns:a16="http://schemas.microsoft.com/office/drawing/2014/main" id="{192BDD2E-366D-0B46-A5F8-4896731E5FCD}"/>
                </a:ext>
              </a:extLst>
            </p:cNvPr>
            <p:cNvSpPr/>
            <p:nvPr/>
          </p:nvSpPr>
          <p:spPr>
            <a:xfrm>
              <a:off x="6143636" y="416243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2" name="Ellipse 251">
              <a:extLst>
                <a:ext uri="{FF2B5EF4-FFF2-40B4-BE49-F238E27FC236}">
                  <a16:creationId xmlns:a16="http://schemas.microsoft.com/office/drawing/2014/main" id="{145BE7A8-20D0-1C4F-BFEA-2C044E8A33EF}"/>
                </a:ext>
              </a:extLst>
            </p:cNvPr>
            <p:cNvSpPr/>
            <p:nvPr/>
          </p:nvSpPr>
          <p:spPr>
            <a:xfrm>
              <a:off x="6143636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3" name="Ellipse 252">
              <a:extLst>
                <a:ext uri="{FF2B5EF4-FFF2-40B4-BE49-F238E27FC236}">
                  <a16:creationId xmlns:a16="http://schemas.microsoft.com/office/drawing/2014/main" id="{405E3270-3C38-2943-B32C-EBE03090BD9B}"/>
                </a:ext>
              </a:extLst>
            </p:cNvPr>
            <p:cNvSpPr/>
            <p:nvPr/>
          </p:nvSpPr>
          <p:spPr>
            <a:xfrm>
              <a:off x="6072198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4" name="Ellipse 253">
              <a:extLst>
                <a:ext uri="{FF2B5EF4-FFF2-40B4-BE49-F238E27FC236}">
                  <a16:creationId xmlns:a16="http://schemas.microsoft.com/office/drawing/2014/main" id="{73C5B91B-7F9F-D849-BE68-732195B2F594}"/>
                </a:ext>
              </a:extLst>
            </p:cNvPr>
            <p:cNvSpPr/>
            <p:nvPr/>
          </p:nvSpPr>
          <p:spPr>
            <a:xfrm>
              <a:off x="6286512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5" name="Ellipse 254">
              <a:extLst>
                <a:ext uri="{FF2B5EF4-FFF2-40B4-BE49-F238E27FC236}">
                  <a16:creationId xmlns:a16="http://schemas.microsoft.com/office/drawing/2014/main" id="{6DD9DDD5-450F-824F-89D0-82352A336D2F}"/>
                </a:ext>
              </a:extLst>
            </p:cNvPr>
            <p:cNvSpPr/>
            <p:nvPr/>
          </p:nvSpPr>
          <p:spPr>
            <a:xfrm>
              <a:off x="6357950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6" name="Ellipse 255">
              <a:extLst>
                <a:ext uri="{FF2B5EF4-FFF2-40B4-BE49-F238E27FC236}">
                  <a16:creationId xmlns:a16="http://schemas.microsoft.com/office/drawing/2014/main" id="{6AC9EA41-9820-334B-9A8E-5849121424DB}"/>
                </a:ext>
              </a:extLst>
            </p:cNvPr>
            <p:cNvSpPr/>
            <p:nvPr/>
          </p:nvSpPr>
          <p:spPr>
            <a:xfrm>
              <a:off x="6429388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7" name="Ellipse 256">
              <a:extLst>
                <a:ext uri="{FF2B5EF4-FFF2-40B4-BE49-F238E27FC236}">
                  <a16:creationId xmlns:a16="http://schemas.microsoft.com/office/drawing/2014/main" id="{07FEA93D-972A-404C-8D18-B3EA8D52B404}"/>
                </a:ext>
              </a:extLst>
            </p:cNvPr>
            <p:cNvSpPr/>
            <p:nvPr/>
          </p:nvSpPr>
          <p:spPr>
            <a:xfrm>
              <a:off x="6357950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8" name="Ellipse 257">
              <a:extLst>
                <a:ext uri="{FF2B5EF4-FFF2-40B4-BE49-F238E27FC236}">
                  <a16:creationId xmlns:a16="http://schemas.microsoft.com/office/drawing/2014/main" id="{CE773021-1128-F44D-AB88-132263B67D39}"/>
                </a:ext>
              </a:extLst>
            </p:cNvPr>
            <p:cNvSpPr/>
            <p:nvPr/>
          </p:nvSpPr>
          <p:spPr>
            <a:xfrm>
              <a:off x="6357950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9" name="Ellipse 258">
              <a:extLst>
                <a:ext uri="{FF2B5EF4-FFF2-40B4-BE49-F238E27FC236}">
                  <a16:creationId xmlns:a16="http://schemas.microsoft.com/office/drawing/2014/main" id="{046D7343-0D81-B848-9B2C-AB13B09D590E}"/>
                </a:ext>
              </a:extLst>
            </p:cNvPr>
            <p:cNvSpPr/>
            <p:nvPr/>
          </p:nvSpPr>
          <p:spPr>
            <a:xfrm>
              <a:off x="6357950" y="443865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0" name="Ellipse 259">
              <a:extLst>
                <a:ext uri="{FF2B5EF4-FFF2-40B4-BE49-F238E27FC236}">
                  <a16:creationId xmlns:a16="http://schemas.microsoft.com/office/drawing/2014/main" id="{5830D637-E3A0-2946-A4B1-2718C1DDB1D4}"/>
                </a:ext>
              </a:extLst>
            </p:cNvPr>
            <p:cNvSpPr/>
            <p:nvPr/>
          </p:nvSpPr>
          <p:spPr>
            <a:xfrm>
              <a:off x="6357950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1" name="Ellipse 260">
              <a:extLst>
                <a:ext uri="{FF2B5EF4-FFF2-40B4-BE49-F238E27FC236}">
                  <a16:creationId xmlns:a16="http://schemas.microsoft.com/office/drawing/2014/main" id="{E66098DC-D38F-FC4E-A80C-DC3BA1E47ABD}"/>
                </a:ext>
              </a:extLst>
            </p:cNvPr>
            <p:cNvSpPr/>
            <p:nvPr/>
          </p:nvSpPr>
          <p:spPr>
            <a:xfrm>
              <a:off x="6286512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2" name="Ellipse 261">
              <a:extLst>
                <a:ext uri="{FF2B5EF4-FFF2-40B4-BE49-F238E27FC236}">
                  <a16:creationId xmlns:a16="http://schemas.microsoft.com/office/drawing/2014/main" id="{BDBC9A62-1297-7047-A6E6-D9D3D3D87164}"/>
                </a:ext>
              </a:extLst>
            </p:cNvPr>
            <p:cNvSpPr/>
            <p:nvPr/>
          </p:nvSpPr>
          <p:spPr>
            <a:xfrm>
              <a:off x="6286512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3" name="Ellipse 262">
              <a:extLst>
                <a:ext uri="{FF2B5EF4-FFF2-40B4-BE49-F238E27FC236}">
                  <a16:creationId xmlns:a16="http://schemas.microsoft.com/office/drawing/2014/main" id="{4FCBEAC8-616B-B146-B8BA-3DCCB671A252}"/>
                </a:ext>
              </a:extLst>
            </p:cNvPr>
            <p:cNvSpPr/>
            <p:nvPr/>
          </p:nvSpPr>
          <p:spPr>
            <a:xfrm>
              <a:off x="6357950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4" name="Ellipse 263">
              <a:extLst>
                <a:ext uri="{FF2B5EF4-FFF2-40B4-BE49-F238E27FC236}">
                  <a16:creationId xmlns:a16="http://schemas.microsoft.com/office/drawing/2014/main" id="{C0862040-A350-6840-8E2E-BC12AF0083E7}"/>
                </a:ext>
              </a:extLst>
            </p:cNvPr>
            <p:cNvSpPr/>
            <p:nvPr/>
          </p:nvSpPr>
          <p:spPr>
            <a:xfrm>
              <a:off x="6357950" y="4724409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5" name="Ellipse 264">
              <a:extLst>
                <a:ext uri="{FF2B5EF4-FFF2-40B4-BE49-F238E27FC236}">
                  <a16:creationId xmlns:a16="http://schemas.microsoft.com/office/drawing/2014/main" id="{9794C486-5B15-C54D-89C7-928D50FA44D9}"/>
                </a:ext>
              </a:extLst>
            </p:cNvPr>
            <p:cNvSpPr/>
            <p:nvPr/>
          </p:nvSpPr>
          <p:spPr>
            <a:xfrm>
              <a:off x="6357950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6" name="Ellipse 265">
              <a:extLst>
                <a:ext uri="{FF2B5EF4-FFF2-40B4-BE49-F238E27FC236}">
                  <a16:creationId xmlns:a16="http://schemas.microsoft.com/office/drawing/2014/main" id="{3C32EEA0-4F9E-6647-AAF2-4930B08F8F1B}"/>
                </a:ext>
              </a:extLst>
            </p:cNvPr>
            <p:cNvSpPr/>
            <p:nvPr/>
          </p:nvSpPr>
          <p:spPr>
            <a:xfrm>
              <a:off x="6215074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7" name="Ellipse 266">
              <a:extLst>
                <a:ext uri="{FF2B5EF4-FFF2-40B4-BE49-F238E27FC236}">
                  <a16:creationId xmlns:a16="http://schemas.microsoft.com/office/drawing/2014/main" id="{95FB9A30-4393-5045-A881-FD98BED078D5}"/>
                </a:ext>
              </a:extLst>
            </p:cNvPr>
            <p:cNvSpPr/>
            <p:nvPr/>
          </p:nvSpPr>
          <p:spPr>
            <a:xfrm>
              <a:off x="6429388" y="479584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8" name="Ellipse 267">
              <a:extLst>
                <a:ext uri="{FF2B5EF4-FFF2-40B4-BE49-F238E27FC236}">
                  <a16:creationId xmlns:a16="http://schemas.microsoft.com/office/drawing/2014/main" id="{4439FE3A-5F4A-4247-A448-9CAEF9E7C1BE}"/>
                </a:ext>
              </a:extLst>
            </p:cNvPr>
            <p:cNvSpPr/>
            <p:nvPr/>
          </p:nvSpPr>
          <p:spPr>
            <a:xfrm>
              <a:off x="6215074" y="528638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FD56B3-D333-5C49-8A98-DAE42E8E6B24}"/>
                </a:ext>
              </a:extLst>
            </p:cNvPr>
            <p:cNvSpPr/>
            <p:nvPr/>
          </p:nvSpPr>
          <p:spPr>
            <a:xfrm>
              <a:off x="4714876" y="3786189"/>
              <a:ext cx="1785950" cy="15716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D80458C-975C-694F-AC0C-52E5E7313068}"/>
              </a:ext>
            </a:extLst>
          </p:cNvPr>
          <p:cNvSpPr/>
          <p:nvPr/>
        </p:nvSpPr>
        <p:spPr bwMode="auto">
          <a:xfrm>
            <a:off x="6390410" y="4206850"/>
            <a:ext cx="2197030" cy="19333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2" name="Ellipse 272">
            <a:extLst>
              <a:ext uri="{FF2B5EF4-FFF2-40B4-BE49-F238E27FC236}">
                <a16:creationId xmlns:a16="http://schemas.microsoft.com/office/drawing/2014/main" id="{FAC99C4F-F5B4-A449-8E90-3E2829C0C0BD}"/>
              </a:ext>
            </a:extLst>
          </p:cNvPr>
          <p:cNvSpPr/>
          <p:nvPr/>
        </p:nvSpPr>
        <p:spPr bwMode="auto">
          <a:xfrm>
            <a:off x="6468511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3" name="Ellipse 273">
            <a:extLst>
              <a:ext uri="{FF2B5EF4-FFF2-40B4-BE49-F238E27FC236}">
                <a16:creationId xmlns:a16="http://schemas.microsoft.com/office/drawing/2014/main" id="{0FBDA780-B10C-AF4E-A7ED-26F920ED1EC6}"/>
              </a:ext>
            </a:extLst>
          </p:cNvPr>
          <p:cNvSpPr/>
          <p:nvPr/>
        </p:nvSpPr>
        <p:spPr bwMode="auto">
          <a:xfrm>
            <a:off x="6468373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05" name="Ellipse 285">
            <a:extLst>
              <a:ext uri="{FF2B5EF4-FFF2-40B4-BE49-F238E27FC236}">
                <a16:creationId xmlns:a16="http://schemas.microsoft.com/office/drawing/2014/main" id="{AE3A8B94-FFB2-8242-8204-2424354B2928}"/>
              </a:ext>
            </a:extLst>
          </p:cNvPr>
          <p:cNvSpPr/>
          <p:nvPr/>
        </p:nvSpPr>
        <p:spPr bwMode="auto">
          <a:xfrm>
            <a:off x="6471434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06" name="Ellipse 286">
            <a:extLst>
              <a:ext uri="{FF2B5EF4-FFF2-40B4-BE49-F238E27FC236}">
                <a16:creationId xmlns:a16="http://schemas.microsoft.com/office/drawing/2014/main" id="{88C1B736-5E3C-4E47-8FFF-02098FEC5561}"/>
              </a:ext>
            </a:extLst>
          </p:cNvPr>
          <p:cNvSpPr/>
          <p:nvPr/>
        </p:nvSpPr>
        <p:spPr bwMode="auto">
          <a:xfrm>
            <a:off x="6473401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32" name="Ellipse 312">
            <a:extLst>
              <a:ext uri="{FF2B5EF4-FFF2-40B4-BE49-F238E27FC236}">
                <a16:creationId xmlns:a16="http://schemas.microsoft.com/office/drawing/2014/main" id="{1427B8CD-EBB7-7842-B826-AF0722D0182A}"/>
              </a:ext>
            </a:extLst>
          </p:cNvPr>
          <p:cNvSpPr/>
          <p:nvPr/>
        </p:nvSpPr>
        <p:spPr bwMode="auto">
          <a:xfrm>
            <a:off x="6470759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2" name="Ellipse 272">
            <a:extLst>
              <a:ext uri="{FF2B5EF4-FFF2-40B4-BE49-F238E27FC236}">
                <a16:creationId xmlns:a16="http://schemas.microsoft.com/office/drawing/2014/main" id="{AC34FDBB-BD5B-F049-BA30-0814F8F68200}"/>
              </a:ext>
            </a:extLst>
          </p:cNvPr>
          <p:cNvSpPr/>
          <p:nvPr/>
        </p:nvSpPr>
        <p:spPr bwMode="auto">
          <a:xfrm>
            <a:off x="6465450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3" name="Ellipse 273">
            <a:extLst>
              <a:ext uri="{FF2B5EF4-FFF2-40B4-BE49-F238E27FC236}">
                <a16:creationId xmlns:a16="http://schemas.microsoft.com/office/drawing/2014/main" id="{4F4FC33F-74F3-2943-80C0-AF3E6751CFCC}"/>
              </a:ext>
            </a:extLst>
          </p:cNvPr>
          <p:cNvSpPr/>
          <p:nvPr/>
        </p:nvSpPr>
        <p:spPr bwMode="auto">
          <a:xfrm>
            <a:off x="6465312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4" name="Ellipse 285">
            <a:extLst>
              <a:ext uri="{FF2B5EF4-FFF2-40B4-BE49-F238E27FC236}">
                <a16:creationId xmlns:a16="http://schemas.microsoft.com/office/drawing/2014/main" id="{2324B069-2C18-F644-9EDE-1702515DF2E2}"/>
              </a:ext>
            </a:extLst>
          </p:cNvPr>
          <p:cNvSpPr/>
          <p:nvPr/>
        </p:nvSpPr>
        <p:spPr bwMode="auto">
          <a:xfrm>
            <a:off x="6468373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5" name="Ellipse 286">
            <a:extLst>
              <a:ext uri="{FF2B5EF4-FFF2-40B4-BE49-F238E27FC236}">
                <a16:creationId xmlns:a16="http://schemas.microsoft.com/office/drawing/2014/main" id="{2BC8FD87-A254-D24C-A4F4-C8C46D256E4A}"/>
              </a:ext>
            </a:extLst>
          </p:cNvPr>
          <p:cNvSpPr/>
          <p:nvPr/>
        </p:nvSpPr>
        <p:spPr bwMode="auto">
          <a:xfrm>
            <a:off x="6470340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6" name="Ellipse 312">
            <a:extLst>
              <a:ext uri="{FF2B5EF4-FFF2-40B4-BE49-F238E27FC236}">
                <a16:creationId xmlns:a16="http://schemas.microsoft.com/office/drawing/2014/main" id="{53EF6387-ABF3-A349-8906-5B0B19EB4D51}"/>
              </a:ext>
            </a:extLst>
          </p:cNvPr>
          <p:cNvSpPr/>
          <p:nvPr/>
        </p:nvSpPr>
        <p:spPr bwMode="auto">
          <a:xfrm>
            <a:off x="6467698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7" name="Ellipse 286">
            <a:extLst>
              <a:ext uri="{FF2B5EF4-FFF2-40B4-BE49-F238E27FC236}">
                <a16:creationId xmlns:a16="http://schemas.microsoft.com/office/drawing/2014/main" id="{D07E9223-D9F5-1C44-8C1B-9778B0491F5E}"/>
              </a:ext>
            </a:extLst>
          </p:cNvPr>
          <p:cNvSpPr/>
          <p:nvPr/>
        </p:nvSpPr>
        <p:spPr bwMode="auto">
          <a:xfrm>
            <a:off x="6475763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8" name="Ellipse 312">
            <a:extLst>
              <a:ext uri="{FF2B5EF4-FFF2-40B4-BE49-F238E27FC236}">
                <a16:creationId xmlns:a16="http://schemas.microsoft.com/office/drawing/2014/main" id="{BBE6B8EA-54EA-5841-BF20-E76014EB37BD}"/>
              </a:ext>
            </a:extLst>
          </p:cNvPr>
          <p:cNvSpPr/>
          <p:nvPr/>
        </p:nvSpPr>
        <p:spPr bwMode="auto">
          <a:xfrm>
            <a:off x="6473121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9" name="Ellipse 272">
            <a:extLst>
              <a:ext uri="{FF2B5EF4-FFF2-40B4-BE49-F238E27FC236}">
                <a16:creationId xmlns:a16="http://schemas.microsoft.com/office/drawing/2014/main" id="{F4DCDEFB-1699-214B-A9B8-1C0BBCECEBC9}"/>
              </a:ext>
            </a:extLst>
          </p:cNvPr>
          <p:cNvSpPr/>
          <p:nvPr/>
        </p:nvSpPr>
        <p:spPr bwMode="auto">
          <a:xfrm>
            <a:off x="6467812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0" name="Ellipse 273">
            <a:extLst>
              <a:ext uri="{FF2B5EF4-FFF2-40B4-BE49-F238E27FC236}">
                <a16:creationId xmlns:a16="http://schemas.microsoft.com/office/drawing/2014/main" id="{52ADD272-B574-5E4B-A284-2EB73FAF5CC1}"/>
              </a:ext>
            </a:extLst>
          </p:cNvPr>
          <p:cNvSpPr/>
          <p:nvPr/>
        </p:nvSpPr>
        <p:spPr bwMode="auto">
          <a:xfrm>
            <a:off x="6467674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1" name="Ellipse 285">
            <a:extLst>
              <a:ext uri="{FF2B5EF4-FFF2-40B4-BE49-F238E27FC236}">
                <a16:creationId xmlns:a16="http://schemas.microsoft.com/office/drawing/2014/main" id="{2D6B046C-CAFC-754F-9531-A7F415F3FA76}"/>
              </a:ext>
            </a:extLst>
          </p:cNvPr>
          <p:cNvSpPr/>
          <p:nvPr/>
        </p:nvSpPr>
        <p:spPr bwMode="auto">
          <a:xfrm>
            <a:off x="6470735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3" name="Ellipse 312">
            <a:extLst>
              <a:ext uri="{FF2B5EF4-FFF2-40B4-BE49-F238E27FC236}">
                <a16:creationId xmlns:a16="http://schemas.microsoft.com/office/drawing/2014/main" id="{B4288FEE-5453-CC4E-A534-AD889BC90AEB}"/>
              </a:ext>
            </a:extLst>
          </p:cNvPr>
          <p:cNvSpPr/>
          <p:nvPr/>
        </p:nvSpPr>
        <p:spPr bwMode="auto">
          <a:xfrm>
            <a:off x="6470060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4" name="Ellipse 272">
            <a:extLst>
              <a:ext uri="{FF2B5EF4-FFF2-40B4-BE49-F238E27FC236}">
                <a16:creationId xmlns:a16="http://schemas.microsoft.com/office/drawing/2014/main" id="{DF991EE4-427C-AC42-9947-B4AA196654D3}"/>
              </a:ext>
            </a:extLst>
          </p:cNvPr>
          <p:cNvSpPr/>
          <p:nvPr/>
        </p:nvSpPr>
        <p:spPr bwMode="auto">
          <a:xfrm>
            <a:off x="6605195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5" name="Ellipse 273">
            <a:extLst>
              <a:ext uri="{FF2B5EF4-FFF2-40B4-BE49-F238E27FC236}">
                <a16:creationId xmlns:a16="http://schemas.microsoft.com/office/drawing/2014/main" id="{353C0F2F-09CD-3045-B23E-A26EC14F0A52}"/>
              </a:ext>
            </a:extLst>
          </p:cNvPr>
          <p:cNvSpPr/>
          <p:nvPr/>
        </p:nvSpPr>
        <p:spPr bwMode="auto">
          <a:xfrm>
            <a:off x="6605057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6" name="Ellipse 285">
            <a:extLst>
              <a:ext uri="{FF2B5EF4-FFF2-40B4-BE49-F238E27FC236}">
                <a16:creationId xmlns:a16="http://schemas.microsoft.com/office/drawing/2014/main" id="{63F4D961-6C31-B44E-ABA5-F92D123F65F7}"/>
              </a:ext>
            </a:extLst>
          </p:cNvPr>
          <p:cNvSpPr/>
          <p:nvPr/>
        </p:nvSpPr>
        <p:spPr bwMode="auto">
          <a:xfrm>
            <a:off x="6608118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7" name="Ellipse 286">
            <a:extLst>
              <a:ext uri="{FF2B5EF4-FFF2-40B4-BE49-F238E27FC236}">
                <a16:creationId xmlns:a16="http://schemas.microsoft.com/office/drawing/2014/main" id="{82CC7BBD-48BE-374E-8968-C362AF4F4EFC}"/>
              </a:ext>
            </a:extLst>
          </p:cNvPr>
          <p:cNvSpPr/>
          <p:nvPr/>
        </p:nvSpPr>
        <p:spPr bwMode="auto">
          <a:xfrm>
            <a:off x="6610085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8" name="Ellipse 312">
            <a:extLst>
              <a:ext uri="{FF2B5EF4-FFF2-40B4-BE49-F238E27FC236}">
                <a16:creationId xmlns:a16="http://schemas.microsoft.com/office/drawing/2014/main" id="{0EA4E5A2-17A5-0E47-9082-BD0C3AF476DA}"/>
              </a:ext>
            </a:extLst>
          </p:cNvPr>
          <p:cNvSpPr/>
          <p:nvPr/>
        </p:nvSpPr>
        <p:spPr bwMode="auto">
          <a:xfrm>
            <a:off x="6607443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9" name="Ellipse 272">
            <a:extLst>
              <a:ext uri="{FF2B5EF4-FFF2-40B4-BE49-F238E27FC236}">
                <a16:creationId xmlns:a16="http://schemas.microsoft.com/office/drawing/2014/main" id="{55DF85B6-D39F-AF4A-9408-970336DBFC62}"/>
              </a:ext>
            </a:extLst>
          </p:cNvPr>
          <p:cNvSpPr/>
          <p:nvPr/>
        </p:nvSpPr>
        <p:spPr bwMode="auto">
          <a:xfrm>
            <a:off x="6602134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0" name="Ellipse 273">
            <a:extLst>
              <a:ext uri="{FF2B5EF4-FFF2-40B4-BE49-F238E27FC236}">
                <a16:creationId xmlns:a16="http://schemas.microsoft.com/office/drawing/2014/main" id="{9616CDCB-EBA1-8A46-A3CE-A3112B4E4808}"/>
              </a:ext>
            </a:extLst>
          </p:cNvPr>
          <p:cNvSpPr/>
          <p:nvPr/>
        </p:nvSpPr>
        <p:spPr bwMode="auto">
          <a:xfrm>
            <a:off x="6601996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1" name="Ellipse 285">
            <a:extLst>
              <a:ext uri="{FF2B5EF4-FFF2-40B4-BE49-F238E27FC236}">
                <a16:creationId xmlns:a16="http://schemas.microsoft.com/office/drawing/2014/main" id="{69B717FC-FAB6-F04A-88F3-86DB7AD0D26D}"/>
              </a:ext>
            </a:extLst>
          </p:cNvPr>
          <p:cNvSpPr/>
          <p:nvPr/>
        </p:nvSpPr>
        <p:spPr bwMode="auto">
          <a:xfrm>
            <a:off x="6605057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2" name="Ellipse 286">
            <a:extLst>
              <a:ext uri="{FF2B5EF4-FFF2-40B4-BE49-F238E27FC236}">
                <a16:creationId xmlns:a16="http://schemas.microsoft.com/office/drawing/2014/main" id="{E54EB67A-D19A-134D-B422-AAE4603BEF13}"/>
              </a:ext>
            </a:extLst>
          </p:cNvPr>
          <p:cNvSpPr/>
          <p:nvPr/>
        </p:nvSpPr>
        <p:spPr bwMode="auto">
          <a:xfrm>
            <a:off x="6607024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3" name="Ellipse 312">
            <a:extLst>
              <a:ext uri="{FF2B5EF4-FFF2-40B4-BE49-F238E27FC236}">
                <a16:creationId xmlns:a16="http://schemas.microsoft.com/office/drawing/2014/main" id="{347F0C86-7696-934F-8B8E-552CB40CEF73}"/>
              </a:ext>
            </a:extLst>
          </p:cNvPr>
          <p:cNvSpPr/>
          <p:nvPr/>
        </p:nvSpPr>
        <p:spPr bwMode="auto">
          <a:xfrm>
            <a:off x="6604382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4" name="Ellipse 286">
            <a:extLst>
              <a:ext uri="{FF2B5EF4-FFF2-40B4-BE49-F238E27FC236}">
                <a16:creationId xmlns:a16="http://schemas.microsoft.com/office/drawing/2014/main" id="{0986F07E-A286-8A46-A848-000DA433C020}"/>
              </a:ext>
            </a:extLst>
          </p:cNvPr>
          <p:cNvSpPr/>
          <p:nvPr/>
        </p:nvSpPr>
        <p:spPr bwMode="auto">
          <a:xfrm>
            <a:off x="6612447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5" name="Ellipse 312">
            <a:extLst>
              <a:ext uri="{FF2B5EF4-FFF2-40B4-BE49-F238E27FC236}">
                <a16:creationId xmlns:a16="http://schemas.microsoft.com/office/drawing/2014/main" id="{6D7D457C-2B33-1747-B88F-9303BBA9DD16}"/>
              </a:ext>
            </a:extLst>
          </p:cNvPr>
          <p:cNvSpPr/>
          <p:nvPr/>
        </p:nvSpPr>
        <p:spPr bwMode="auto">
          <a:xfrm>
            <a:off x="6609805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6" name="Ellipse 272">
            <a:extLst>
              <a:ext uri="{FF2B5EF4-FFF2-40B4-BE49-F238E27FC236}">
                <a16:creationId xmlns:a16="http://schemas.microsoft.com/office/drawing/2014/main" id="{D9EE1A93-0487-E544-AFF2-F1E310F39B40}"/>
              </a:ext>
            </a:extLst>
          </p:cNvPr>
          <p:cNvSpPr/>
          <p:nvPr/>
        </p:nvSpPr>
        <p:spPr bwMode="auto">
          <a:xfrm>
            <a:off x="6604496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7" name="Ellipse 273">
            <a:extLst>
              <a:ext uri="{FF2B5EF4-FFF2-40B4-BE49-F238E27FC236}">
                <a16:creationId xmlns:a16="http://schemas.microsoft.com/office/drawing/2014/main" id="{CE6EE5BD-2303-044A-AA4F-E0754ADF984D}"/>
              </a:ext>
            </a:extLst>
          </p:cNvPr>
          <p:cNvSpPr/>
          <p:nvPr/>
        </p:nvSpPr>
        <p:spPr bwMode="auto">
          <a:xfrm>
            <a:off x="6604358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8" name="Ellipse 285">
            <a:extLst>
              <a:ext uri="{FF2B5EF4-FFF2-40B4-BE49-F238E27FC236}">
                <a16:creationId xmlns:a16="http://schemas.microsoft.com/office/drawing/2014/main" id="{8BC38BB4-311C-4B40-ADCB-CE26DD550BCF}"/>
              </a:ext>
            </a:extLst>
          </p:cNvPr>
          <p:cNvSpPr/>
          <p:nvPr/>
        </p:nvSpPr>
        <p:spPr bwMode="auto">
          <a:xfrm>
            <a:off x="6607419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9" name="Ellipse 312">
            <a:extLst>
              <a:ext uri="{FF2B5EF4-FFF2-40B4-BE49-F238E27FC236}">
                <a16:creationId xmlns:a16="http://schemas.microsoft.com/office/drawing/2014/main" id="{5F25FAC5-8E6A-3743-9275-0B94E2CA1E18}"/>
              </a:ext>
            </a:extLst>
          </p:cNvPr>
          <p:cNvSpPr/>
          <p:nvPr/>
        </p:nvSpPr>
        <p:spPr bwMode="auto">
          <a:xfrm>
            <a:off x="6606744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0" name="Ellipse 272">
            <a:extLst>
              <a:ext uri="{FF2B5EF4-FFF2-40B4-BE49-F238E27FC236}">
                <a16:creationId xmlns:a16="http://schemas.microsoft.com/office/drawing/2014/main" id="{078BC9A8-5CFD-9A40-BA82-0BF76244E113}"/>
              </a:ext>
            </a:extLst>
          </p:cNvPr>
          <p:cNvSpPr/>
          <p:nvPr/>
        </p:nvSpPr>
        <p:spPr bwMode="auto">
          <a:xfrm>
            <a:off x="6749688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1" name="Ellipse 273">
            <a:extLst>
              <a:ext uri="{FF2B5EF4-FFF2-40B4-BE49-F238E27FC236}">
                <a16:creationId xmlns:a16="http://schemas.microsoft.com/office/drawing/2014/main" id="{D20E1A6C-D96C-5A4E-A6F0-F5601B38EB8C}"/>
              </a:ext>
            </a:extLst>
          </p:cNvPr>
          <p:cNvSpPr/>
          <p:nvPr/>
        </p:nvSpPr>
        <p:spPr bwMode="auto">
          <a:xfrm>
            <a:off x="6749550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2" name="Ellipse 285">
            <a:extLst>
              <a:ext uri="{FF2B5EF4-FFF2-40B4-BE49-F238E27FC236}">
                <a16:creationId xmlns:a16="http://schemas.microsoft.com/office/drawing/2014/main" id="{9CAAE6AA-5E70-DD43-9FE9-A911E5DCD4B5}"/>
              </a:ext>
            </a:extLst>
          </p:cNvPr>
          <p:cNvSpPr/>
          <p:nvPr/>
        </p:nvSpPr>
        <p:spPr bwMode="auto">
          <a:xfrm>
            <a:off x="6752611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3" name="Ellipse 286">
            <a:extLst>
              <a:ext uri="{FF2B5EF4-FFF2-40B4-BE49-F238E27FC236}">
                <a16:creationId xmlns:a16="http://schemas.microsoft.com/office/drawing/2014/main" id="{585C1F7F-B4F5-754E-B2A1-09D0C3F2C966}"/>
              </a:ext>
            </a:extLst>
          </p:cNvPr>
          <p:cNvSpPr/>
          <p:nvPr/>
        </p:nvSpPr>
        <p:spPr bwMode="auto">
          <a:xfrm>
            <a:off x="6754578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4" name="Ellipse 312">
            <a:extLst>
              <a:ext uri="{FF2B5EF4-FFF2-40B4-BE49-F238E27FC236}">
                <a16:creationId xmlns:a16="http://schemas.microsoft.com/office/drawing/2014/main" id="{25806734-EFB1-E34B-9F42-F520158E4BB6}"/>
              </a:ext>
            </a:extLst>
          </p:cNvPr>
          <p:cNvSpPr/>
          <p:nvPr/>
        </p:nvSpPr>
        <p:spPr bwMode="auto">
          <a:xfrm>
            <a:off x="6751936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5" name="Ellipse 272">
            <a:extLst>
              <a:ext uri="{FF2B5EF4-FFF2-40B4-BE49-F238E27FC236}">
                <a16:creationId xmlns:a16="http://schemas.microsoft.com/office/drawing/2014/main" id="{01F544F3-2B70-F148-99E1-37A0F6484553}"/>
              </a:ext>
            </a:extLst>
          </p:cNvPr>
          <p:cNvSpPr/>
          <p:nvPr/>
        </p:nvSpPr>
        <p:spPr bwMode="auto">
          <a:xfrm>
            <a:off x="6746627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6" name="Ellipse 273">
            <a:extLst>
              <a:ext uri="{FF2B5EF4-FFF2-40B4-BE49-F238E27FC236}">
                <a16:creationId xmlns:a16="http://schemas.microsoft.com/office/drawing/2014/main" id="{AA95E577-A394-AE4C-BDBF-007AAE3F4F40}"/>
              </a:ext>
            </a:extLst>
          </p:cNvPr>
          <p:cNvSpPr/>
          <p:nvPr/>
        </p:nvSpPr>
        <p:spPr bwMode="auto">
          <a:xfrm>
            <a:off x="6746489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7" name="Ellipse 285">
            <a:extLst>
              <a:ext uri="{FF2B5EF4-FFF2-40B4-BE49-F238E27FC236}">
                <a16:creationId xmlns:a16="http://schemas.microsoft.com/office/drawing/2014/main" id="{E260B392-5765-9948-B037-2555CC24E462}"/>
              </a:ext>
            </a:extLst>
          </p:cNvPr>
          <p:cNvSpPr/>
          <p:nvPr/>
        </p:nvSpPr>
        <p:spPr bwMode="auto">
          <a:xfrm>
            <a:off x="6749550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8" name="Ellipse 286">
            <a:extLst>
              <a:ext uri="{FF2B5EF4-FFF2-40B4-BE49-F238E27FC236}">
                <a16:creationId xmlns:a16="http://schemas.microsoft.com/office/drawing/2014/main" id="{3DB6233A-326B-604D-9611-6ADE210C4FE2}"/>
              </a:ext>
            </a:extLst>
          </p:cNvPr>
          <p:cNvSpPr/>
          <p:nvPr/>
        </p:nvSpPr>
        <p:spPr bwMode="auto">
          <a:xfrm>
            <a:off x="6751517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9" name="Ellipse 312">
            <a:extLst>
              <a:ext uri="{FF2B5EF4-FFF2-40B4-BE49-F238E27FC236}">
                <a16:creationId xmlns:a16="http://schemas.microsoft.com/office/drawing/2014/main" id="{AEDA0821-7DE2-F34D-854C-F31CAA593D61}"/>
              </a:ext>
            </a:extLst>
          </p:cNvPr>
          <p:cNvSpPr/>
          <p:nvPr/>
        </p:nvSpPr>
        <p:spPr bwMode="auto">
          <a:xfrm>
            <a:off x="6748875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0" name="Ellipse 286">
            <a:extLst>
              <a:ext uri="{FF2B5EF4-FFF2-40B4-BE49-F238E27FC236}">
                <a16:creationId xmlns:a16="http://schemas.microsoft.com/office/drawing/2014/main" id="{4F3BD9A9-F550-1047-ABCE-E2626C0114E3}"/>
              </a:ext>
            </a:extLst>
          </p:cNvPr>
          <p:cNvSpPr/>
          <p:nvPr/>
        </p:nvSpPr>
        <p:spPr bwMode="auto">
          <a:xfrm>
            <a:off x="6756940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1" name="Ellipse 312">
            <a:extLst>
              <a:ext uri="{FF2B5EF4-FFF2-40B4-BE49-F238E27FC236}">
                <a16:creationId xmlns:a16="http://schemas.microsoft.com/office/drawing/2014/main" id="{BA4004DA-DB38-A743-A06D-B83A4F08FF8D}"/>
              </a:ext>
            </a:extLst>
          </p:cNvPr>
          <p:cNvSpPr/>
          <p:nvPr/>
        </p:nvSpPr>
        <p:spPr bwMode="auto">
          <a:xfrm>
            <a:off x="6754298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2" name="Ellipse 272">
            <a:extLst>
              <a:ext uri="{FF2B5EF4-FFF2-40B4-BE49-F238E27FC236}">
                <a16:creationId xmlns:a16="http://schemas.microsoft.com/office/drawing/2014/main" id="{4D322AB8-59E9-964B-8D56-2EF43C524480}"/>
              </a:ext>
            </a:extLst>
          </p:cNvPr>
          <p:cNvSpPr/>
          <p:nvPr/>
        </p:nvSpPr>
        <p:spPr bwMode="auto">
          <a:xfrm>
            <a:off x="6748989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3" name="Ellipse 273">
            <a:extLst>
              <a:ext uri="{FF2B5EF4-FFF2-40B4-BE49-F238E27FC236}">
                <a16:creationId xmlns:a16="http://schemas.microsoft.com/office/drawing/2014/main" id="{1DAB529D-2CB5-6349-A57E-112EEDA1ECE8}"/>
              </a:ext>
            </a:extLst>
          </p:cNvPr>
          <p:cNvSpPr/>
          <p:nvPr/>
        </p:nvSpPr>
        <p:spPr bwMode="auto">
          <a:xfrm>
            <a:off x="6748851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4" name="Ellipse 285">
            <a:extLst>
              <a:ext uri="{FF2B5EF4-FFF2-40B4-BE49-F238E27FC236}">
                <a16:creationId xmlns:a16="http://schemas.microsoft.com/office/drawing/2014/main" id="{F4D5B64F-D3BC-F342-BF13-ADAD17AAFEA3}"/>
              </a:ext>
            </a:extLst>
          </p:cNvPr>
          <p:cNvSpPr/>
          <p:nvPr/>
        </p:nvSpPr>
        <p:spPr bwMode="auto">
          <a:xfrm>
            <a:off x="6751912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5" name="Ellipse 312">
            <a:extLst>
              <a:ext uri="{FF2B5EF4-FFF2-40B4-BE49-F238E27FC236}">
                <a16:creationId xmlns:a16="http://schemas.microsoft.com/office/drawing/2014/main" id="{F906A14B-BB3C-7B4B-88D8-B9857A42ABAD}"/>
              </a:ext>
            </a:extLst>
          </p:cNvPr>
          <p:cNvSpPr/>
          <p:nvPr/>
        </p:nvSpPr>
        <p:spPr bwMode="auto">
          <a:xfrm>
            <a:off x="6751237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6" name="Ellipse 272">
            <a:extLst>
              <a:ext uri="{FF2B5EF4-FFF2-40B4-BE49-F238E27FC236}">
                <a16:creationId xmlns:a16="http://schemas.microsoft.com/office/drawing/2014/main" id="{71A52DD6-597A-6147-BBF7-BDCBB3D482DC}"/>
              </a:ext>
            </a:extLst>
          </p:cNvPr>
          <p:cNvSpPr/>
          <p:nvPr/>
        </p:nvSpPr>
        <p:spPr bwMode="auto">
          <a:xfrm>
            <a:off x="6886372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7" name="Ellipse 273">
            <a:extLst>
              <a:ext uri="{FF2B5EF4-FFF2-40B4-BE49-F238E27FC236}">
                <a16:creationId xmlns:a16="http://schemas.microsoft.com/office/drawing/2014/main" id="{74158905-D3BE-9E43-9BC1-924A207C85D0}"/>
              </a:ext>
            </a:extLst>
          </p:cNvPr>
          <p:cNvSpPr/>
          <p:nvPr/>
        </p:nvSpPr>
        <p:spPr bwMode="auto">
          <a:xfrm>
            <a:off x="6886234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8" name="Ellipse 285">
            <a:extLst>
              <a:ext uri="{FF2B5EF4-FFF2-40B4-BE49-F238E27FC236}">
                <a16:creationId xmlns:a16="http://schemas.microsoft.com/office/drawing/2014/main" id="{C98BED9B-B795-EB43-BA96-7A06BEC4207D}"/>
              </a:ext>
            </a:extLst>
          </p:cNvPr>
          <p:cNvSpPr/>
          <p:nvPr/>
        </p:nvSpPr>
        <p:spPr bwMode="auto">
          <a:xfrm>
            <a:off x="6889295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9" name="Ellipse 286">
            <a:extLst>
              <a:ext uri="{FF2B5EF4-FFF2-40B4-BE49-F238E27FC236}">
                <a16:creationId xmlns:a16="http://schemas.microsoft.com/office/drawing/2014/main" id="{003522BB-4423-AC42-9F91-BBD821853A4C}"/>
              </a:ext>
            </a:extLst>
          </p:cNvPr>
          <p:cNvSpPr/>
          <p:nvPr/>
        </p:nvSpPr>
        <p:spPr bwMode="auto">
          <a:xfrm>
            <a:off x="6891262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0" name="Ellipse 312">
            <a:extLst>
              <a:ext uri="{FF2B5EF4-FFF2-40B4-BE49-F238E27FC236}">
                <a16:creationId xmlns:a16="http://schemas.microsoft.com/office/drawing/2014/main" id="{AEC248EF-689E-F848-9617-2A43BE793DE0}"/>
              </a:ext>
            </a:extLst>
          </p:cNvPr>
          <p:cNvSpPr/>
          <p:nvPr/>
        </p:nvSpPr>
        <p:spPr bwMode="auto">
          <a:xfrm>
            <a:off x="6888620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1" name="Ellipse 272">
            <a:extLst>
              <a:ext uri="{FF2B5EF4-FFF2-40B4-BE49-F238E27FC236}">
                <a16:creationId xmlns:a16="http://schemas.microsoft.com/office/drawing/2014/main" id="{15A00CFB-5135-3D46-BE3C-5DE45C5776C8}"/>
              </a:ext>
            </a:extLst>
          </p:cNvPr>
          <p:cNvSpPr/>
          <p:nvPr/>
        </p:nvSpPr>
        <p:spPr bwMode="auto">
          <a:xfrm>
            <a:off x="6883311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2" name="Ellipse 273">
            <a:extLst>
              <a:ext uri="{FF2B5EF4-FFF2-40B4-BE49-F238E27FC236}">
                <a16:creationId xmlns:a16="http://schemas.microsoft.com/office/drawing/2014/main" id="{8B251EE6-A940-8A47-9EF6-C4CF159E738B}"/>
              </a:ext>
            </a:extLst>
          </p:cNvPr>
          <p:cNvSpPr/>
          <p:nvPr/>
        </p:nvSpPr>
        <p:spPr bwMode="auto">
          <a:xfrm>
            <a:off x="6883173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3" name="Ellipse 285">
            <a:extLst>
              <a:ext uri="{FF2B5EF4-FFF2-40B4-BE49-F238E27FC236}">
                <a16:creationId xmlns:a16="http://schemas.microsoft.com/office/drawing/2014/main" id="{1749CDDF-BB04-014E-9E73-5E50BB9F9EBC}"/>
              </a:ext>
            </a:extLst>
          </p:cNvPr>
          <p:cNvSpPr/>
          <p:nvPr/>
        </p:nvSpPr>
        <p:spPr bwMode="auto">
          <a:xfrm>
            <a:off x="6886234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4" name="Ellipse 286">
            <a:extLst>
              <a:ext uri="{FF2B5EF4-FFF2-40B4-BE49-F238E27FC236}">
                <a16:creationId xmlns:a16="http://schemas.microsoft.com/office/drawing/2014/main" id="{DC5806C9-FEB5-D941-934F-BC4891E7B13C}"/>
              </a:ext>
            </a:extLst>
          </p:cNvPr>
          <p:cNvSpPr/>
          <p:nvPr/>
        </p:nvSpPr>
        <p:spPr bwMode="auto">
          <a:xfrm>
            <a:off x="6888201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5" name="Ellipse 312">
            <a:extLst>
              <a:ext uri="{FF2B5EF4-FFF2-40B4-BE49-F238E27FC236}">
                <a16:creationId xmlns:a16="http://schemas.microsoft.com/office/drawing/2014/main" id="{03F2BB43-EE00-7143-B34A-B69DACFB7440}"/>
              </a:ext>
            </a:extLst>
          </p:cNvPr>
          <p:cNvSpPr/>
          <p:nvPr/>
        </p:nvSpPr>
        <p:spPr bwMode="auto">
          <a:xfrm>
            <a:off x="6885559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6" name="Ellipse 286">
            <a:extLst>
              <a:ext uri="{FF2B5EF4-FFF2-40B4-BE49-F238E27FC236}">
                <a16:creationId xmlns:a16="http://schemas.microsoft.com/office/drawing/2014/main" id="{FCD1A16A-A5CD-F04E-86A6-B867C7D954E8}"/>
              </a:ext>
            </a:extLst>
          </p:cNvPr>
          <p:cNvSpPr/>
          <p:nvPr/>
        </p:nvSpPr>
        <p:spPr bwMode="auto">
          <a:xfrm>
            <a:off x="6893624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7" name="Ellipse 312">
            <a:extLst>
              <a:ext uri="{FF2B5EF4-FFF2-40B4-BE49-F238E27FC236}">
                <a16:creationId xmlns:a16="http://schemas.microsoft.com/office/drawing/2014/main" id="{D2316D37-B628-9B47-81B9-3CFA47D72871}"/>
              </a:ext>
            </a:extLst>
          </p:cNvPr>
          <p:cNvSpPr/>
          <p:nvPr/>
        </p:nvSpPr>
        <p:spPr bwMode="auto">
          <a:xfrm>
            <a:off x="6890982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8" name="Ellipse 272">
            <a:extLst>
              <a:ext uri="{FF2B5EF4-FFF2-40B4-BE49-F238E27FC236}">
                <a16:creationId xmlns:a16="http://schemas.microsoft.com/office/drawing/2014/main" id="{09C06E23-3694-994A-936D-65E8F4618A11}"/>
              </a:ext>
            </a:extLst>
          </p:cNvPr>
          <p:cNvSpPr/>
          <p:nvPr/>
        </p:nvSpPr>
        <p:spPr bwMode="auto">
          <a:xfrm>
            <a:off x="6885673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9" name="Ellipse 273">
            <a:extLst>
              <a:ext uri="{FF2B5EF4-FFF2-40B4-BE49-F238E27FC236}">
                <a16:creationId xmlns:a16="http://schemas.microsoft.com/office/drawing/2014/main" id="{0A3EE0C7-7FDB-3F48-BDEF-C7486DB1354A}"/>
              </a:ext>
            </a:extLst>
          </p:cNvPr>
          <p:cNvSpPr/>
          <p:nvPr/>
        </p:nvSpPr>
        <p:spPr bwMode="auto">
          <a:xfrm>
            <a:off x="6885535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0" name="Ellipse 285">
            <a:extLst>
              <a:ext uri="{FF2B5EF4-FFF2-40B4-BE49-F238E27FC236}">
                <a16:creationId xmlns:a16="http://schemas.microsoft.com/office/drawing/2014/main" id="{1CA70D18-4C67-9B4A-9493-73D7EAD56C61}"/>
              </a:ext>
            </a:extLst>
          </p:cNvPr>
          <p:cNvSpPr/>
          <p:nvPr/>
        </p:nvSpPr>
        <p:spPr bwMode="auto">
          <a:xfrm>
            <a:off x="6888596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1" name="Ellipse 312">
            <a:extLst>
              <a:ext uri="{FF2B5EF4-FFF2-40B4-BE49-F238E27FC236}">
                <a16:creationId xmlns:a16="http://schemas.microsoft.com/office/drawing/2014/main" id="{6D0B7E45-34BA-8F4B-A996-3D8520EA3740}"/>
              </a:ext>
            </a:extLst>
          </p:cNvPr>
          <p:cNvSpPr/>
          <p:nvPr/>
        </p:nvSpPr>
        <p:spPr bwMode="auto">
          <a:xfrm>
            <a:off x="6887921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2" name="Ellipse 272">
            <a:extLst>
              <a:ext uri="{FF2B5EF4-FFF2-40B4-BE49-F238E27FC236}">
                <a16:creationId xmlns:a16="http://schemas.microsoft.com/office/drawing/2014/main" id="{53B7DBD4-F9A3-BB47-8E56-CCA1271DB761}"/>
              </a:ext>
            </a:extLst>
          </p:cNvPr>
          <p:cNvSpPr/>
          <p:nvPr/>
        </p:nvSpPr>
        <p:spPr bwMode="auto">
          <a:xfrm>
            <a:off x="7020213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3" name="Ellipse 273">
            <a:extLst>
              <a:ext uri="{FF2B5EF4-FFF2-40B4-BE49-F238E27FC236}">
                <a16:creationId xmlns:a16="http://schemas.microsoft.com/office/drawing/2014/main" id="{A8A3D27E-E27A-3E4C-8D36-59FDCB3B0B79}"/>
              </a:ext>
            </a:extLst>
          </p:cNvPr>
          <p:cNvSpPr/>
          <p:nvPr/>
        </p:nvSpPr>
        <p:spPr bwMode="auto">
          <a:xfrm>
            <a:off x="7020075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4" name="Ellipse 285">
            <a:extLst>
              <a:ext uri="{FF2B5EF4-FFF2-40B4-BE49-F238E27FC236}">
                <a16:creationId xmlns:a16="http://schemas.microsoft.com/office/drawing/2014/main" id="{CD6FAF8D-2F0B-6643-AF33-038D52A968E0}"/>
              </a:ext>
            </a:extLst>
          </p:cNvPr>
          <p:cNvSpPr/>
          <p:nvPr/>
        </p:nvSpPr>
        <p:spPr bwMode="auto">
          <a:xfrm>
            <a:off x="7023136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5" name="Ellipse 286">
            <a:extLst>
              <a:ext uri="{FF2B5EF4-FFF2-40B4-BE49-F238E27FC236}">
                <a16:creationId xmlns:a16="http://schemas.microsoft.com/office/drawing/2014/main" id="{8D150FA4-3D10-F04A-B369-88E029CF84FC}"/>
              </a:ext>
            </a:extLst>
          </p:cNvPr>
          <p:cNvSpPr/>
          <p:nvPr/>
        </p:nvSpPr>
        <p:spPr bwMode="auto">
          <a:xfrm>
            <a:off x="7025103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6" name="Ellipse 312">
            <a:extLst>
              <a:ext uri="{FF2B5EF4-FFF2-40B4-BE49-F238E27FC236}">
                <a16:creationId xmlns:a16="http://schemas.microsoft.com/office/drawing/2014/main" id="{FA73C9CC-DD6B-FA4E-89A5-5D87EDF9B798}"/>
              </a:ext>
            </a:extLst>
          </p:cNvPr>
          <p:cNvSpPr/>
          <p:nvPr/>
        </p:nvSpPr>
        <p:spPr bwMode="auto">
          <a:xfrm>
            <a:off x="7022461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7" name="Ellipse 272">
            <a:extLst>
              <a:ext uri="{FF2B5EF4-FFF2-40B4-BE49-F238E27FC236}">
                <a16:creationId xmlns:a16="http://schemas.microsoft.com/office/drawing/2014/main" id="{46D58EAE-422C-914B-9A0B-054BE3F78A44}"/>
              </a:ext>
            </a:extLst>
          </p:cNvPr>
          <p:cNvSpPr/>
          <p:nvPr/>
        </p:nvSpPr>
        <p:spPr bwMode="auto">
          <a:xfrm>
            <a:off x="7017152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8" name="Ellipse 273">
            <a:extLst>
              <a:ext uri="{FF2B5EF4-FFF2-40B4-BE49-F238E27FC236}">
                <a16:creationId xmlns:a16="http://schemas.microsoft.com/office/drawing/2014/main" id="{080BD9D7-A8B2-C344-A7E2-6AB41D2445B9}"/>
              </a:ext>
            </a:extLst>
          </p:cNvPr>
          <p:cNvSpPr/>
          <p:nvPr/>
        </p:nvSpPr>
        <p:spPr bwMode="auto">
          <a:xfrm>
            <a:off x="7017014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9" name="Ellipse 285">
            <a:extLst>
              <a:ext uri="{FF2B5EF4-FFF2-40B4-BE49-F238E27FC236}">
                <a16:creationId xmlns:a16="http://schemas.microsoft.com/office/drawing/2014/main" id="{76F18687-0B31-2E4C-8E7C-7BAB3DBD9543}"/>
              </a:ext>
            </a:extLst>
          </p:cNvPr>
          <p:cNvSpPr/>
          <p:nvPr/>
        </p:nvSpPr>
        <p:spPr bwMode="auto">
          <a:xfrm>
            <a:off x="7020075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0" name="Ellipse 286">
            <a:extLst>
              <a:ext uri="{FF2B5EF4-FFF2-40B4-BE49-F238E27FC236}">
                <a16:creationId xmlns:a16="http://schemas.microsoft.com/office/drawing/2014/main" id="{6FBD653C-8991-7D47-8D7B-4EDB54D31EE7}"/>
              </a:ext>
            </a:extLst>
          </p:cNvPr>
          <p:cNvSpPr/>
          <p:nvPr/>
        </p:nvSpPr>
        <p:spPr bwMode="auto">
          <a:xfrm>
            <a:off x="7022042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1" name="Ellipse 312">
            <a:extLst>
              <a:ext uri="{FF2B5EF4-FFF2-40B4-BE49-F238E27FC236}">
                <a16:creationId xmlns:a16="http://schemas.microsoft.com/office/drawing/2014/main" id="{2E5F24EF-1187-3A4F-A055-BAC3411A961D}"/>
              </a:ext>
            </a:extLst>
          </p:cNvPr>
          <p:cNvSpPr/>
          <p:nvPr/>
        </p:nvSpPr>
        <p:spPr bwMode="auto">
          <a:xfrm>
            <a:off x="7019400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2" name="Ellipse 286">
            <a:extLst>
              <a:ext uri="{FF2B5EF4-FFF2-40B4-BE49-F238E27FC236}">
                <a16:creationId xmlns:a16="http://schemas.microsoft.com/office/drawing/2014/main" id="{02BEA871-A230-8747-840C-1611F2141B01}"/>
              </a:ext>
            </a:extLst>
          </p:cNvPr>
          <p:cNvSpPr/>
          <p:nvPr/>
        </p:nvSpPr>
        <p:spPr bwMode="auto">
          <a:xfrm>
            <a:off x="7027465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3" name="Ellipse 312">
            <a:extLst>
              <a:ext uri="{FF2B5EF4-FFF2-40B4-BE49-F238E27FC236}">
                <a16:creationId xmlns:a16="http://schemas.microsoft.com/office/drawing/2014/main" id="{8B933D10-7E0B-244D-BA3D-292245598E21}"/>
              </a:ext>
            </a:extLst>
          </p:cNvPr>
          <p:cNvSpPr/>
          <p:nvPr/>
        </p:nvSpPr>
        <p:spPr bwMode="auto">
          <a:xfrm>
            <a:off x="7024823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4" name="Ellipse 272">
            <a:extLst>
              <a:ext uri="{FF2B5EF4-FFF2-40B4-BE49-F238E27FC236}">
                <a16:creationId xmlns:a16="http://schemas.microsoft.com/office/drawing/2014/main" id="{B3A7866D-27C0-6D4E-B115-E263FB78E792}"/>
              </a:ext>
            </a:extLst>
          </p:cNvPr>
          <p:cNvSpPr/>
          <p:nvPr/>
        </p:nvSpPr>
        <p:spPr bwMode="auto">
          <a:xfrm>
            <a:off x="7019514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5" name="Ellipse 273">
            <a:extLst>
              <a:ext uri="{FF2B5EF4-FFF2-40B4-BE49-F238E27FC236}">
                <a16:creationId xmlns:a16="http://schemas.microsoft.com/office/drawing/2014/main" id="{7B12FE4B-9B48-1D44-885B-C06FA47174BB}"/>
              </a:ext>
            </a:extLst>
          </p:cNvPr>
          <p:cNvSpPr/>
          <p:nvPr/>
        </p:nvSpPr>
        <p:spPr bwMode="auto">
          <a:xfrm>
            <a:off x="7019376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6" name="Ellipse 285">
            <a:extLst>
              <a:ext uri="{FF2B5EF4-FFF2-40B4-BE49-F238E27FC236}">
                <a16:creationId xmlns:a16="http://schemas.microsoft.com/office/drawing/2014/main" id="{EBAB7E32-8DF8-094B-96D9-9944AF0144BA}"/>
              </a:ext>
            </a:extLst>
          </p:cNvPr>
          <p:cNvSpPr/>
          <p:nvPr/>
        </p:nvSpPr>
        <p:spPr bwMode="auto">
          <a:xfrm>
            <a:off x="7022437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7" name="Ellipse 312">
            <a:extLst>
              <a:ext uri="{FF2B5EF4-FFF2-40B4-BE49-F238E27FC236}">
                <a16:creationId xmlns:a16="http://schemas.microsoft.com/office/drawing/2014/main" id="{F3A23751-3E70-D94F-9E6D-22010E2B2429}"/>
              </a:ext>
            </a:extLst>
          </p:cNvPr>
          <p:cNvSpPr/>
          <p:nvPr/>
        </p:nvSpPr>
        <p:spPr bwMode="auto">
          <a:xfrm>
            <a:off x="7021762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8" name="Ellipse 272">
            <a:extLst>
              <a:ext uri="{FF2B5EF4-FFF2-40B4-BE49-F238E27FC236}">
                <a16:creationId xmlns:a16="http://schemas.microsoft.com/office/drawing/2014/main" id="{F9DE80A1-1A6F-BD4F-92D8-A9E76DE13E44}"/>
              </a:ext>
            </a:extLst>
          </p:cNvPr>
          <p:cNvSpPr/>
          <p:nvPr/>
        </p:nvSpPr>
        <p:spPr bwMode="auto">
          <a:xfrm>
            <a:off x="7156897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9" name="Ellipse 273">
            <a:extLst>
              <a:ext uri="{FF2B5EF4-FFF2-40B4-BE49-F238E27FC236}">
                <a16:creationId xmlns:a16="http://schemas.microsoft.com/office/drawing/2014/main" id="{5F58C02C-5597-3748-8737-2288C6C43A5F}"/>
              </a:ext>
            </a:extLst>
          </p:cNvPr>
          <p:cNvSpPr/>
          <p:nvPr/>
        </p:nvSpPr>
        <p:spPr bwMode="auto">
          <a:xfrm>
            <a:off x="7156759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0" name="Ellipse 285">
            <a:extLst>
              <a:ext uri="{FF2B5EF4-FFF2-40B4-BE49-F238E27FC236}">
                <a16:creationId xmlns:a16="http://schemas.microsoft.com/office/drawing/2014/main" id="{78DCF505-10D6-DB4D-891E-CE5D51B5B57F}"/>
              </a:ext>
            </a:extLst>
          </p:cNvPr>
          <p:cNvSpPr/>
          <p:nvPr/>
        </p:nvSpPr>
        <p:spPr bwMode="auto">
          <a:xfrm>
            <a:off x="7159820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1" name="Ellipse 286">
            <a:extLst>
              <a:ext uri="{FF2B5EF4-FFF2-40B4-BE49-F238E27FC236}">
                <a16:creationId xmlns:a16="http://schemas.microsoft.com/office/drawing/2014/main" id="{AA3EEA30-035C-D943-A78B-646F98D0AFE7}"/>
              </a:ext>
            </a:extLst>
          </p:cNvPr>
          <p:cNvSpPr/>
          <p:nvPr/>
        </p:nvSpPr>
        <p:spPr bwMode="auto">
          <a:xfrm>
            <a:off x="7161787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2" name="Ellipse 312">
            <a:extLst>
              <a:ext uri="{FF2B5EF4-FFF2-40B4-BE49-F238E27FC236}">
                <a16:creationId xmlns:a16="http://schemas.microsoft.com/office/drawing/2014/main" id="{41AD6476-2D9F-274D-9396-265A80E66BDD}"/>
              </a:ext>
            </a:extLst>
          </p:cNvPr>
          <p:cNvSpPr/>
          <p:nvPr/>
        </p:nvSpPr>
        <p:spPr bwMode="auto">
          <a:xfrm>
            <a:off x="7159145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3" name="Ellipse 272">
            <a:extLst>
              <a:ext uri="{FF2B5EF4-FFF2-40B4-BE49-F238E27FC236}">
                <a16:creationId xmlns:a16="http://schemas.microsoft.com/office/drawing/2014/main" id="{A5C07198-F581-9842-AFE1-A1F0412840E9}"/>
              </a:ext>
            </a:extLst>
          </p:cNvPr>
          <p:cNvSpPr/>
          <p:nvPr/>
        </p:nvSpPr>
        <p:spPr bwMode="auto">
          <a:xfrm>
            <a:off x="7153836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4" name="Ellipse 273">
            <a:extLst>
              <a:ext uri="{FF2B5EF4-FFF2-40B4-BE49-F238E27FC236}">
                <a16:creationId xmlns:a16="http://schemas.microsoft.com/office/drawing/2014/main" id="{52DF65C3-D81A-2949-AB00-19C214644BC6}"/>
              </a:ext>
            </a:extLst>
          </p:cNvPr>
          <p:cNvSpPr/>
          <p:nvPr/>
        </p:nvSpPr>
        <p:spPr bwMode="auto">
          <a:xfrm>
            <a:off x="7153698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5" name="Ellipse 285">
            <a:extLst>
              <a:ext uri="{FF2B5EF4-FFF2-40B4-BE49-F238E27FC236}">
                <a16:creationId xmlns:a16="http://schemas.microsoft.com/office/drawing/2014/main" id="{0BE95115-5350-9A4B-B811-997F8F3B3643}"/>
              </a:ext>
            </a:extLst>
          </p:cNvPr>
          <p:cNvSpPr/>
          <p:nvPr/>
        </p:nvSpPr>
        <p:spPr bwMode="auto">
          <a:xfrm>
            <a:off x="7156759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6" name="Ellipse 286">
            <a:extLst>
              <a:ext uri="{FF2B5EF4-FFF2-40B4-BE49-F238E27FC236}">
                <a16:creationId xmlns:a16="http://schemas.microsoft.com/office/drawing/2014/main" id="{761E10DA-7FA6-9B4F-913F-B07DA032539A}"/>
              </a:ext>
            </a:extLst>
          </p:cNvPr>
          <p:cNvSpPr/>
          <p:nvPr/>
        </p:nvSpPr>
        <p:spPr bwMode="auto">
          <a:xfrm>
            <a:off x="7158726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7" name="Ellipse 312">
            <a:extLst>
              <a:ext uri="{FF2B5EF4-FFF2-40B4-BE49-F238E27FC236}">
                <a16:creationId xmlns:a16="http://schemas.microsoft.com/office/drawing/2014/main" id="{7F55DF75-B727-354A-A12E-83D0A48F9D8E}"/>
              </a:ext>
            </a:extLst>
          </p:cNvPr>
          <p:cNvSpPr/>
          <p:nvPr/>
        </p:nvSpPr>
        <p:spPr bwMode="auto">
          <a:xfrm>
            <a:off x="7156084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8" name="Ellipse 286">
            <a:extLst>
              <a:ext uri="{FF2B5EF4-FFF2-40B4-BE49-F238E27FC236}">
                <a16:creationId xmlns:a16="http://schemas.microsoft.com/office/drawing/2014/main" id="{4C94B741-943B-FD49-9D56-A953328C5BCF}"/>
              </a:ext>
            </a:extLst>
          </p:cNvPr>
          <p:cNvSpPr/>
          <p:nvPr/>
        </p:nvSpPr>
        <p:spPr bwMode="auto">
          <a:xfrm>
            <a:off x="7164149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9" name="Ellipse 312">
            <a:extLst>
              <a:ext uri="{FF2B5EF4-FFF2-40B4-BE49-F238E27FC236}">
                <a16:creationId xmlns:a16="http://schemas.microsoft.com/office/drawing/2014/main" id="{F7FBF9DC-56B3-5541-892B-7CDE685E87BC}"/>
              </a:ext>
            </a:extLst>
          </p:cNvPr>
          <p:cNvSpPr/>
          <p:nvPr/>
        </p:nvSpPr>
        <p:spPr bwMode="auto">
          <a:xfrm>
            <a:off x="7161507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0" name="Ellipse 272">
            <a:extLst>
              <a:ext uri="{FF2B5EF4-FFF2-40B4-BE49-F238E27FC236}">
                <a16:creationId xmlns:a16="http://schemas.microsoft.com/office/drawing/2014/main" id="{9527B892-E3C2-0F4A-BA36-5488A078E634}"/>
              </a:ext>
            </a:extLst>
          </p:cNvPr>
          <p:cNvSpPr/>
          <p:nvPr/>
        </p:nvSpPr>
        <p:spPr bwMode="auto">
          <a:xfrm>
            <a:off x="7156198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1" name="Ellipse 273">
            <a:extLst>
              <a:ext uri="{FF2B5EF4-FFF2-40B4-BE49-F238E27FC236}">
                <a16:creationId xmlns:a16="http://schemas.microsoft.com/office/drawing/2014/main" id="{0AC12D79-3BF3-824F-8B26-3D021865D107}"/>
              </a:ext>
            </a:extLst>
          </p:cNvPr>
          <p:cNvSpPr/>
          <p:nvPr/>
        </p:nvSpPr>
        <p:spPr bwMode="auto">
          <a:xfrm>
            <a:off x="7156060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2" name="Ellipse 285">
            <a:extLst>
              <a:ext uri="{FF2B5EF4-FFF2-40B4-BE49-F238E27FC236}">
                <a16:creationId xmlns:a16="http://schemas.microsoft.com/office/drawing/2014/main" id="{33B1F32E-49CF-B64C-8271-CAD71E6B24CE}"/>
              </a:ext>
            </a:extLst>
          </p:cNvPr>
          <p:cNvSpPr/>
          <p:nvPr/>
        </p:nvSpPr>
        <p:spPr bwMode="auto">
          <a:xfrm>
            <a:off x="7159121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3" name="Ellipse 312">
            <a:extLst>
              <a:ext uri="{FF2B5EF4-FFF2-40B4-BE49-F238E27FC236}">
                <a16:creationId xmlns:a16="http://schemas.microsoft.com/office/drawing/2014/main" id="{5120C36B-C6D5-964D-BC8D-51702503E4F8}"/>
              </a:ext>
            </a:extLst>
          </p:cNvPr>
          <p:cNvSpPr/>
          <p:nvPr/>
        </p:nvSpPr>
        <p:spPr bwMode="auto">
          <a:xfrm>
            <a:off x="7158446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4" name="Ellipse 272">
            <a:extLst>
              <a:ext uri="{FF2B5EF4-FFF2-40B4-BE49-F238E27FC236}">
                <a16:creationId xmlns:a16="http://schemas.microsoft.com/office/drawing/2014/main" id="{472D8CE3-97DF-B84F-ADBC-C4CF69AB70DC}"/>
              </a:ext>
            </a:extLst>
          </p:cNvPr>
          <p:cNvSpPr/>
          <p:nvPr/>
        </p:nvSpPr>
        <p:spPr bwMode="auto">
          <a:xfrm>
            <a:off x="7301390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5" name="Ellipse 273">
            <a:extLst>
              <a:ext uri="{FF2B5EF4-FFF2-40B4-BE49-F238E27FC236}">
                <a16:creationId xmlns:a16="http://schemas.microsoft.com/office/drawing/2014/main" id="{D7DAF5DD-3F80-1045-B468-A98B00F477EF}"/>
              </a:ext>
            </a:extLst>
          </p:cNvPr>
          <p:cNvSpPr/>
          <p:nvPr/>
        </p:nvSpPr>
        <p:spPr bwMode="auto">
          <a:xfrm>
            <a:off x="7301252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6" name="Ellipse 285">
            <a:extLst>
              <a:ext uri="{FF2B5EF4-FFF2-40B4-BE49-F238E27FC236}">
                <a16:creationId xmlns:a16="http://schemas.microsoft.com/office/drawing/2014/main" id="{B8AE4C8E-CDB1-5042-B1BF-4D5039977ED7}"/>
              </a:ext>
            </a:extLst>
          </p:cNvPr>
          <p:cNvSpPr/>
          <p:nvPr/>
        </p:nvSpPr>
        <p:spPr bwMode="auto">
          <a:xfrm>
            <a:off x="7304313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7" name="Ellipse 286">
            <a:extLst>
              <a:ext uri="{FF2B5EF4-FFF2-40B4-BE49-F238E27FC236}">
                <a16:creationId xmlns:a16="http://schemas.microsoft.com/office/drawing/2014/main" id="{E8D15CEA-C677-974A-B87B-662D94C4DB29}"/>
              </a:ext>
            </a:extLst>
          </p:cNvPr>
          <p:cNvSpPr/>
          <p:nvPr/>
        </p:nvSpPr>
        <p:spPr bwMode="auto">
          <a:xfrm>
            <a:off x="7306280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8" name="Ellipse 312">
            <a:extLst>
              <a:ext uri="{FF2B5EF4-FFF2-40B4-BE49-F238E27FC236}">
                <a16:creationId xmlns:a16="http://schemas.microsoft.com/office/drawing/2014/main" id="{80088900-9CE2-9F47-99D9-5353E1F06446}"/>
              </a:ext>
            </a:extLst>
          </p:cNvPr>
          <p:cNvSpPr/>
          <p:nvPr/>
        </p:nvSpPr>
        <p:spPr bwMode="auto">
          <a:xfrm>
            <a:off x="7303638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9" name="Ellipse 272">
            <a:extLst>
              <a:ext uri="{FF2B5EF4-FFF2-40B4-BE49-F238E27FC236}">
                <a16:creationId xmlns:a16="http://schemas.microsoft.com/office/drawing/2014/main" id="{27F19AA7-9791-E241-857B-908F54860FCC}"/>
              </a:ext>
            </a:extLst>
          </p:cNvPr>
          <p:cNvSpPr/>
          <p:nvPr/>
        </p:nvSpPr>
        <p:spPr bwMode="auto">
          <a:xfrm>
            <a:off x="7298329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0" name="Ellipse 273">
            <a:extLst>
              <a:ext uri="{FF2B5EF4-FFF2-40B4-BE49-F238E27FC236}">
                <a16:creationId xmlns:a16="http://schemas.microsoft.com/office/drawing/2014/main" id="{B1B92627-15E8-2144-ACC9-9C034C4AADB6}"/>
              </a:ext>
            </a:extLst>
          </p:cNvPr>
          <p:cNvSpPr/>
          <p:nvPr/>
        </p:nvSpPr>
        <p:spPr bwMode="auto">
          <a:xfrm>
            <a:off x="7298191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1" name="Ellipse 285">
            <a:extLst>
              <a:ext uri="{FF2B5EF4-FFF2-40B4-BE49-F238E27FC236}">
                <a16:creationId xmlns:a16="http://schemas.microsoft.com/office/drawing/2014/main" id="{D78503C9-5D5A-E84B-9405-C0083C621359}"/>
              </a:ext>
            </a:extLst>
          </p:cNvPr>
          <p:cNvSpPr/>
          <p:nvPr/>
        </p:nvSpPr>
        <p:spPr bwMode="auto">
          <a:xfrm>
            <a:off x="7301252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2" name="Ellipse 286">
            <a:extLst>
              <a:ext uri="{FF2B5EF4-FFF2-40B4-BE49-F238E27FC236}">
                <a16:creationId xmlns:a16="http://schemas.microsoft.com/office/drawing/2014/main" id="{A0F5635D-7B80-7B4D-8160-FE93906F2BCC}"/>
              </a:ext>
            </a:extLst>
          </p:cNvPr>
          <p:cNvSpPr/>
          <p:nvPr/>
        </p:nvSpPr>
        <p:spPr bwMode="auto">
          <a:xfrm>
            <a:off x="7303219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3" name="Ellipse 312">
            <a:extLst>
              <a:ext uri="{FF2B5EF4-FFF2-40B4-BE49-F238E27FC236}">
                <a16:creationId xmlns:a16="http://schemas.microsoft.com/office/drawing/2014/main" id="{33B39187-CB46-864A-B862-7EB29544E1BB}"/>
              </a:ext>
            </a:extLst>
          </p:cNvPr>
          <p:cNvSpPr/>
          <p:nvPr/>
        </p:nvSpPr>
        <p:spPr bwMode="auto">
          <a:xfrm>
            <a:off x="7300577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4" name="Ellipse 286">
            <a:extLst>
              <a:ext uri="{FF2B5EF4-FFF2-40B4-BE49-F238E27FC236}">
                <a16:creationId xmlns:a16="http://schemas.microsoft.com/office/drawing/2014/main" id="{26FE5C16-E5F7-6C40-A1E9-569F505912CB}"/>
              </a:ext>
            </a:extLst>
          </p:cNvPr>
          <p:cNvSpPr/>
          <p:nvPr/>
        </p:nvSpPr>
        <p:spPr bwMode="auto">
          <a:xfrm>
            <a:off x="7308642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5" name="Ellipse 312">
            <a:extLst>
              <a:ext uri="{FF2B5EF4-FFF2-40B4-BE49-F238E27FC236}">
                <a16:creationId xmlns:a16="http://schemas.microsoft.com/office/drawing/2014/main" id="{FD82C5C7-3CAC-B342-B58F-AE286A897CE1}"/>
              </a:ext>
            </a:extLst>
          </p:cNvPr>
          <p:cNvSpPr/>
          <p:nvPr/>
        </p:nvSpPr>
        <p:spPr bwMode="auto">
          <a:xfrm>
            <a:off x="7306000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6" name="Ellipse 272">
            <a:extLst>
              <a:ext uri="{FF2B5EF4-FFF2-40B4-BE49-F238E27FC236}">
                <a16:creationId xmlns:a16="http://schemas.microsoft.com/office/drawing/2014/main" id="{2B7CF31C-A03E-9C42-A36D-84C5816EB4CA}"/>
              </a:ext>
            </a:extLst>
          </p:cNvPr>
          <p:cNvSpPr/>
          <p:nvPr/>
        </p:nvSpPr>
        <p:spPr bwMode="auto">
          <a:xfrm>
            <a:off x="7300691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7" name="Ellipse 273">
            <a:extLst>
              <a:ext uri="{FF2B5EF4-FFF2-40B4-BE49-F238E27FC236}">
                <a16:creationId xmlns:a16="http://schemas.microsoft.com/office/drawing/2014/main" id="{38592EC1-A50F-8845-96AA-834BFD4909F3}"/>
              </a:ext>
            </a:extLst>
          </p:cNvPr>
          <p:cNvSpPr/>
          <p:nvPr/>
        </p:nvSpPr>
        <p:spPr bwMode="auto">
          <a:xfrm>
            <a:off x="7300553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8" name="Ellipse 285">
            <a:extLst>
              <a:ext uri="{FF2B5EF4-FFF2-40B4-BE49-F238E27FC236}">
                <a16:creationId xmlns:a16="http://schemas.microsoft.com/office/drawing/2014/main" id="{9CF0B401-FC3C-F543-AC64-7703B9CAC4EF}"/>
              </a:ext>
            </a:extLst>
          </p:cNvPr>
          <p:cNvSpPr/>
          <p:nvPr/>
        </p:nvSpPr>
        <p:spPr bwMode="auto">
          <a:xfrm>
            <a:off x="7303614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9" name="Ellipse 312">
            <a:extLst>
              <a:ext uri="{FF2B5EF4-FFF2-40B4-BE49-F238E27FC236}">
                <a16:creationId xmlns:a16="http://schemas.microsoft.com/office/drawing/2014/main" id="{EED80CF2-E229-CD4C-9D43-C569620B78A4}"/>
              </a:ext>
            </a:extLst>
          </p:cNvPr>
          <p:cNvSpPr/>
          <p:nvPr/>
        </p:nvSpPr>
        <p:spPr bwMode="auto">
          <a:xfrm>
            <a:off x="7302939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0" name="Ellipse 272">
            <a:extLst>
              <a:ext uri="{FF2B5EF4-FFF2-40B4-BE49-F238E27FC236}">
                <a16:creationId xmlns:a16="http://schemas.microsoft.com/office/drawing/2014/main" id="{4799CE75-7544-984E-9408-90B2231869B1}"/>
              </a:ext>
            </a:extLst>
          </p:cNvPr>
          <p:cNvSpPr/>
          <p:nvPr/>
        </p:nvSpPr>
        <p:spPr bwMode="auto">
          <a:xfrm>
            <a:off x="7438074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1" name="Ellipse 273">
            <a:extLst>
              <a:ext uri="{FF2B5EF4-FFF2-40B4-BE49-F238E27FC236}">
                <a16:creationId xmlns:a16="http://schemas.microsoft.com/office/drawing/2014/main" id="{8C1C9F72-EE1A-4343-B25F-E5DE6E8ECBA5}"/>
              </a:ext>
            </a:extLst>
          </p:cNvPr>
          <p:cNvSpPr/>
          <p:nvPr/>
        </p:nvSpPr>
        <p:spPr bwMode="auto">
          <a:xfrm>
            <a:off x="7437936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2" name="Ellipse 285">
            <a:extLst>
              <a:ext uri="{FF2B5EF4-FFF2-40B4-BE49-F238E27FC236}">
                <a16:creationId xmlns:a16="http://schemas.microsoft.com/office/drawing/2014/main" id="{7534AD8D-1C46-004F-ABC9-2EE505AD3686}"/>
              </a:ext>
            </a:extLst>
          </p:cNvPr>
          <p:cNvSpPr/>
          <p:nvPr/>
        </p:nvSpPr>
        <p:spPr bwMode="auto">
          <a:xfrm>
            <a:off x="7440997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3" name="Ellipse 286">
            <a:extLst>
              <a:ext uri="{FF2B5EF4-FFF2-40B4-BE49-F238E27FC236}">
                <a16:creationId xmlns:a16="http://schemas.microsoft.com/office/drawing/2014/main" id="{A23ED93F-9C50-3141-938C-5A7FEB387437}"/>
              </a:ext>
            </a:extLst>
          </p:cNvPr>
          <p:cNvSpPr/>
          <p:nvPr/>
        </p:nvSpPr>
        <p:spPr bwMode="auto">
          <a:xfrm>
            <a:off x="7442964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4" name="Ellipse 312">
            <a:extLst>
              <a:ext uri="{FF2B5EF4-FFF2-40B4-BE49-F238E27FC236}">
                <a16:creationId xmlns:a16="http://schemas.microsoft.com/office/drawing/2014/main" id="{33D03DC8-403C-C340-98C9-F8F92527DB8E}"/>
              </a:ext>
            </a:extLst>
          </p:cNvPr>
          <p:cNvSpPr/>
          <p:nvPr/>
        </p:nvSpPr>
        <p:spPr bwMode="auto">
          <a:xfrm>
            <a:off x="7440322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5" name="Ellipse 272">
            <a:extLst>
              <a:ext uri="{FF2B5EF4-FFF2-40B4-BE49-F238E27FC236}">
                <a16:creationId xmlns:a16="http://schemas.microsoft.com/office/drawing/2014/main" id="{A73241C9-DFF7-7848-8381-892BD2161776}"/>
              </a:ext>
            </a:extLst>
          </p:cNvPr>
          <p:cNvSpPr/>
          <p:nvPr/>
        </p:nvSpPr>
        <p:spPr bwMode="auto">
          <a:xfrm>
            <a:off x="7435013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6" name="Ellipse 273">
            <a:extLst>
              <a:ext uri="{FF2B5EF4-FFF2-40B4-BE49-F238E27FC236}">
                <a16:creationId xmlns:a16="http://schemas.microsoft.com/office/drawing/2014/main" id="{C7052670-88DF-AD49-9F9E-033A7AE2F0DE}"/>
              </a:ext>
            </a:extLst>
          </p:cNvPr>
          <p:cNvSpPr/>
          <p:nvPr/>
        </p:nvSpPr>
        <p:spPr bwMode="auto">
          <a:xfrm>
            <a:off x="7434875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7" name="Ellipse 285">
            <a:extLst>
              <a:ext uri="{FF2B5EF4-FFF2-40B4-BE49-F238E27FC236}">
                <a16:creationId xmlns:a16="http://schemas.microsoft.com/office/drawing/2014/main" id="{DC4DC915-8031-7C4B-B565-F9FCE8C6E51F}"/>
              </a:ext>
            </a:extLst>
          </p:cNvPr>
          <p:cNvSpPr/>
          <p:nvPr/>
        </p:nvSpPr>
        <p:spPr bwMode="auto">
          <a:xfrm>
            <a:off x="7437936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8" name="Ellipse 286">
            <a:extLst>
              <a:ext uri="{FF2B5EF4-FFF2-40B4-BE49-F238E27FC236}">
                <a16:creationId xmlns:a16="http://schemas.microsoft.com/office/drawing/2014/main" id="{E6493F12-BE4A-304B-A8B5-5E14F8F76798}"/>
              </a:ext>
            </a:extLst>
          </p:cNvPr>
          <p:cNvSpPr/>
          <p:nvPr/>
        </p:nvSpPr>
        <p:spPr bwMode="auto">
          <a:xfrm>
            <a:off x="7439903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9" name="Ellipse 312">
            <a:extLst>
              <a:ext uri="{FF2B5EF4-FFF2-40B4-BE49-F238E27FC236}">
                <a16:creationId xmlns:a16="http://schemas.microsoft.com/office/drawing/2014/main" id="{4AC42002-C62F-3440-84EB-DBF9AC3C82BA}"/>
              </a:ext>
            </a:extLst>
          </p:cNvPr>
          <p:cNvSpPr/>
          <p:nvPr/>
        </p:nvSpPr>
        <p:spPr bwMode="auto">
          <a:xfrm>
            <a:off x="7437261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0" name="Ellipse 286">
            <a:extLst>
              <a:ext uri="{FF2B5EF4-FFF2-40B4-BE49-F238E27FC236}">
                <a16:creationId xmlns:a16="http://schemas.microsoft.com/office/drawing/2014/main" id="{2544AFA5-FC41-9F49-A8DC-98929F982B6D}"/>
              </a:ext>
            </a:extLst>
          </p:cNvPr>
          <p:cNvSpPr/>
          <p:nvPr/>
        </p:nvSpPr>
        <p:spPr bwMode="auto">
          <a:xfrm>
            <a:off x="7445326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1" name="Ellipse 312">
            <a:extLst>
              <a:ext uri="{FF2B5EF4-FFF2-40B4-BE49-F238E27FC236}">
                <a16:creationId xmlns:a16="http://schemas.microsoft.com/office/drawing/2014/main" id="{49F88C08-F80E-6F42-A05B-FBB2FFF7FC7C}"/>
              </a:ext>
            </a:extLst>
          </p:cNvPr>
          <p:cNvSpPr/>
          <p:nvPr/>
        </p:nvSpPr>
        <p:spPr bwMode="auto">
          <a:xfrm>
            <a:off x="7442684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2" name="Ellipse 272">
            <a:extLst>
              <a:ext uri="{FF2B5EF4-FFF2-40B4-BE49-F238E27FC236}">
                <a16:creationId xmlns:a16="http://schemas.microsoft.com/office/drawing/2014/main" id="{BF7AAF1D-A794-7C4D-A5AD-C43B9F04D32C}"/>
              </a:ext>
            </a:extLst>
          </p:cNvPr>
          <p:cNvSpPr/>
          <p:nvPr/>
        </p:nvSpPr>
        <p:spPr bwMode="auto">
          <a:xfrm>
            <a:off x="7437375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3" name="Ellipse 273">
            <a:extLst>
              <a:ext uri="{FF2B5EF4-FFF2-40B4-BE49-F238E27FC236}">
                <a16:creationId xmlns:a16="http://schemas.microsoft.com/office/drawing/2014/main" id="{6A530742-2791-414B-8D27-39E3F3A3DA95}"/>
              </a:ext>
            </a:extLst>
          </p:cNvPr>
          <p:cNvSpPr/>
          <p:nvPr/>
        </p:nvSpPr>
        <p:spPr bwMode="auto">
          <a:xfrm>
            <a:off x="7437237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4" name="Ellipse 285">
            <a:extLst>
              <a:ext uri="{FF2B5EF4-FFF2-40B4-BE49-F238E27FC236}">
                <a16:creationId xmlns:a16="http://schemas.microsoft.com/office/drawing/2014/main" id="{F5A07A42-E6D7-5A47-AE19-7C86DF3DEB0D}"/>
              </a:ext>
            </a:extLst>
          </p:cNvPr>
          <p:cNvSpPr/>
          <p:nvPr/>
        </p:nvSpPr>
        <p:spPr bwMode="auto">
          <a:xfrm>
            <a:off x="7440298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5" name="Ellipse 312">
            <a:extLst>
              <a:ext uri="{FF2B5EF4-FFF2-40B4-BE49-F238E27FC236}">
                <a16:creationId xmlns:a16="http://schemas.microsoft.com/office/drawing/2014/main" id="{1A6B3A79-22AB-E044-8502-BEEDB6247F06}"/>
              </a:ext>
            </a:extLst>
          </p:cNvPr>
          <p:cNvSpPr/>
          <p:nvPr/>
        </p:nvSpPr>
        <p:spPr bwMode="auto">
          <a:xfrm>
            <a:off x="7439623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6" name="Ellipse 272">
            <a:extLst>
              <a:ext uri="{FF2B5EF4-FFF2-40B4-BE49-F238E27FC236}">
                <a16:creationId xmlns:a16="http://schemas.microsoft.com/office/drawing/2014/main" id="{175CFBEC-DB20-8549-A854-B85C83AC33F5}"/>
              </a:ext>
            </a:extLst>
          </p:cNvPr>
          <p:cNvSpPr/>
          <p:nvPr/>
        </p:nvSpPr>
        <p:spPr bwMode="auto">
          <a:xfrm>
            <a:off x="7572199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7" name="Ellipse 273">
            <a:extLst>
              <a:ext uri="{FF2B5EF4-FFF2-40B4-BE49-F238E27FC236}">
                <a16:creationId xmlns:a16="http://schemas.microsoft.com/office/drawing/2014/main" id="{D9533563-56DE-2D4C-AF0B-A37B5E226EC1}"/>
              </a:ext>
            </a:extLst>
          </p:cNvPr>
          <p:cNvSpPr/>
          <p:nvPr/>
        </p:nvSpPr>
        <p:spPr bwMode="auto">
          <a:xfrm>
            <a:off x="7572061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8" name="Ellipse 285">
            <a:extLst>
              <a:ext uri="{FF2B5EF4-FFF2-40B4-BE49-F238E27FC236}">
                <a16:creationId xmlns:a16="http://schemas.microsoft.com/office/drawing/2014/main" id="{FD9FC8B4-0FFE-C44C-BD88-7C255DBDB3BA}"/>
              </a:ext>
            </a:extLst>
          </p:cNvPr>
          <p:cNvSpPr/>
          <p:nvPr/>
        </p:nvSpPr>
        <p:spPr bwMode="auto">
          <a:xfrm>
            <a:off x="7575122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9" name="Ellipse 286">
            <a:extLst>
              <a:ext uri="{FF2B5EF4-FFF2-40B4-BE49-F238E27FC236}">
                <a16:creationId xmlns:a16="http://schemas.microsoft.com/office/drawing/2014/main" id="{D3E51F84-E05E-D94D-97EC-FA29B3814FC4}"/>
              </a:ext>
            </a:extLst>
          </p:cNvPr>
          <p:cNvSpPr/>
          <p:nvPr/>
        </p:nvSpPr>
        <p:spPr bwMode="auto">
          <a:xfrm>
            <a:off x="7577089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0" name="Ellipse 312">
            <a:extLst>
              <a:ext uri="{FF2B5EF4-FFF2-40B4-BE49-F238E27FC236}">
                <a16:creationId xmlns:a16="http://schemas.microsoft.com/office/drawing/2014/main" id="{226D6A00-31D4-E14C-B51D-A9B542C4C467}"/>
              </a:ext>
            </a:extLst>
          </p:cNvPr>
          <p:cNvSpPr/>
          <p:nvPr/>
        </p:nvSpPr>
        <p:spPr bwMode="auto">
          <a:xfrm>
            <a:off x="7574447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1" name="Ellipse 272">
            <a:extLst>
              <a:ext uri="{FF2B5EF4-FFF2-40B4-BE49-F238E27FC236}">
                <a16:creationId xmlns:a16="http://schemas.microsoft.com/office/drawing/2014/main" id="{E0CACC6B-7841-6C4C-9D8A-DD0CB52A4F30}"/>
              </a:ext>
            </a:extLst>
          </p:cNvPr>
          <p:cNvSpPr/>
          <p:nvPr/>
        </p:nvSpPr>
        <p:spPr bwMode="auto">
          <a:xfrm>
            <a:off x="7569138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2" name="Ellipse 273">
            <a:extLst>
              <a:ext uri="{FF2B5EF4-FFF2-40B4-BE49-F238E27FC236}">
                <a16:creationId xmlns:a16="http://schemas.microsoft.com/office/drawing/2014/main" id="{282E371F-0301-8849-AB15-B3E99C3F6624}"/>
              </a:ext>
            </a:extLst>
          </p:cNvPr>
          <p:cNvSpPr/>
          <p:nvPr/>
        </p:nvSpPr>
        <p:spPr bwMode="auto">
          <a:xfrm>
            <a:off x="7569000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3" name="Ellipse 285">
            <a:extLst>
              <a:ext uri="{FF2B5EF4-FFF2-40B4-BE49-F238E27FC236}">
                <a16:creationId xmlns:a16="http://schemas.microsoft.com/office/drawing/2014/main" id="{52174D59-D568-034A-ACC2-598F02379D2F}"/>
              </a:ext>
            </a:extLst>
          </p:cNvPr>
          <p:cNvSpPr/>
          <p:nvPr/>
        </p:nvSpPr>
        <p:spPr bwMode="auto">
          <a:xfrm>
            <a:off x="7572061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4" name="Ellipse 286">
            <a:extLst>
              <a:ext uri="{FF2B5EF4-FFF2-40B4-BE49-F238E27FC236}">
                <a16:creationId xmlns:a16="http://schemas.microsoft.com/office/drawing/2014/main" id="{DAF2C4D4-8F87-EF4F-AD9C-4B1D9CD6F1DF}"/>
              </a:ext>
            </a:extLst>
          </p:cNvPr>
          <p:cNvSpPr/>
          <p:nvPr/>
        </p:nvSpPr>
        <p:spPr bwMode="auto">
          <a:xfrm>
            <a:off x="7574028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5" name="Ellipse 312">
            <a:extLst>
              <a:ext uri="{FF2B5EF4-FFF2-40B4-BE49-F238E27FC236}">
                <a16:creationId xmlns:a16="http://schemas.microsoft.com/office/drawing/2014/main" id="{8EBC1310-23C2-8A47-BFB8-39701674BE99}"/>
              </a:ext>
            </a:extLst>
          </p:cNvPr>
          <p:cNvSpPr/>
          <p:nvPr/>
        </p:nvSpPr>
        <p:spPr bwMode="auto">
          <a:xfrm>
            <a:off x="7571386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6" name="Ellipse 286">
            <a:extLst>
              <a:ext uri="{FF2B5EF4-FFF2-40B4-BE49-F238E27FC236}">
                <a16:creationId xmlns:a16="http://schemas.microsoft.com/office/drawing/2014/main" id="{62DF3FE8-AEEF-8345-9EE1-480525E0C6B5}"/>
              </a:ext>
            </a:extLst>
          </p:cNvPr>
          <p:cNvSpPr/>
          <p:nvPr/>
        </p:nvSpPr>
        <p:spPr bwMode="auto">
          <a:xfrm>
            <a:off x="7579451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7" name="Ellipse 312">
            <a:extLst>
              <a:ext uri="{FF2B5EF4-FFF2-40B4-BE49-F238E27FC236}">
                <a16:creationId xmlns:a16="http://schemas.microsoft.com/office/drawing/2014/main" id="{C96965A1-06B6-E844-8215-1D25F8C48F84}"/>
              </a:ext>
            </a:extLst>
          </p:cNvPr>
          <p:cNvSpPr/>
          <p:nvPr/>
        </p:nvSpPr>
        <p:spPr bwMode="auto">
          <a:xfrm>
            <a:off x="7576809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8" name="Ellipse 272">
            <a:extLst>
              <a:ext uri="{FF2B5EF4-FFF2-40B4-BE49-F238E27FC236}">
                <a16:creationId xmlns:a16="http://schemas.microsoft.com/office/drawing/2014/main" id="{9643D1B9-2943-2F49-8687-1D1D8006F10B}"/>
              </a:ext>
            </a:extLst>
          </p:cNvPr>
          <p:cNvSpPr/>
          <p:nvPr/>
        </p:nvSpPr>
        <p:spPr bwMode="auto">
          <a:xfrm>
            <a:off x="7571500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9" name="Ellipse 273">
            <a:extLst>
              <a:ext uri="{FF2B5EF4-FFF2-40B4-BE49-F238E27FC236}">
                <a16:creationId xmlns:a16="http://schemas.microsoft.com/office/drawing/2014/main" id="{DC7B96E0-20E8-5047-AFDF-DF7B5D27258F}"/>
              </a:ext>
            </a:extLst>
          </p:cNvPr>
          <p:cNvSpPr/>
          <p:nvPr/>
        </p:nvSpPr>
        <p:spPr bwMode="auto">
          <a:xfrm>
            <a:off x="7571362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0" name="Ellipse 285">
            <a:extLst>
              <a:ext uri="{FF2B5EF4-FFF2-40B4-BE49-F238E27FC236}">
                <a16:creationId xmlns:a16="http://schemas.microsoft.com/office/drawing/2014/main" id="{244E6CD6-BA41-254D-A559-156AB3A923EE}"/>
              </a:ext>
            </a:extLst>
          </p:cNvPr>
          <p:cNvSpPr/>
          <p:nvPr/>
        </p:nvSpPr>
        <p:spPr bwMode="auto">
          <a:xfrm>
            <a:off x="7574423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1" name="Ellipse 312">
            <a:extLst>
              <a:ext uri="{FF2B5EF4-FFF2-40B4-BE49-F238E27FC236}">
                <a16:creationId xmlns:a16="http://schemas.microsoft.com/office/drawing/2014/main" id="{4FBC56D4-3924-FC40-9339-80D3BA60C773}"/>
              </a:ext>
            </a:extLst>
          </p:cNvPr>
          <p:cNvSpPr/>
          <p:nvPr/>
        </p:nvSpPr>
        <p:spPr bwMode="auto">
          <a:xfrm>
            <a:off x="7573748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2" name="Ellipse 272">
            <a:extLst>
              <a:ext uri="{FF2B5EF4-FFF2-40B4-BE49-F238E27FC236}">
                <a16:creationId xmlns:a16="http://schemas.microsoft.com/office/drawing/2014/main" id="{CE18FF5D-39BE-204E-847E-0EBDCF8BD6C7}"/>
              </a:ext>
            </a:extLst>
          </p:cNvPr>
          <p:cNvSpPr/>
          <p:nvPr/>
        </p:nvSpPr>
        <p:spPr bwMode="auto">
          <a:xfrm>
            <a:off x="7708883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3" name="Ellipse 273">
            <a:extLst>
              <a:ext uri="{FF2B5EF4-FFF2-40B4-BE49-F238E27FC236}">
                <a16:creationId xmlns:a16="http://schemas.microsoft.com/office/drawing/2014/main" id="{86BBED74-A323-0140-AB64-0FD71ACB2668}"/>
              </a:ext>
            </a:extLst>
          </p:cNvPr>
          <p:cNvSpPr/>
          <p:nvPr/>
        </p:nvSpPr>
        <p:spPr bwMode="auto">
          <a:xfrm>
            <a:off x="7708745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4" name="Ellipse 285">
            <a:extLst>
              <a:ext uri="{FF2B5EF4-FFF2-40B4-BE49-F238E27FC236}">
                <a16:creationId xmlns:a16="http://schemas.microsoft.com/office/drawing/2014/main" id="{68544783-D9F3-E641-A8AE-EA6149A9E4F1}"/>
              </a:ext>
            </a:extLst>
          </p:cNvPr>
          <p:cNvSpPr/>
          <p:nvPr/>
        </p:nvSpPr>
        <p:spPr bwMode="auto">
          <a:xfrm>
            <a:off x="7711806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5" name="Ellipse 286">
            <a:extLst>
              <a:ext uri="{FF2B5EF4-FFF2-40B4-BE49-F238E27FC236}">
                <a16:creationId xmlns:a16="http://schemas.microsoft.com/office/drawing/2014/main" id="{A5EF8B03-05B9-8049-8B43-13AACBB4CD91}"/>
              </a:ext>
            </a:extLst>
          </p:cNvPr>
          <p:cNvSpPr/>
          <p:nvPr/>
        </p:nvSpPr>
        <p:spPr bwMode="auto">
          <a:xfrm>
            <a:off x="7713773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6" name="Ellipse 312">
            <a:extLst>
              <a:ext uri="{FF2B5EF4-FFF2-40B4-BE49-F238E27FC236}">
                <a16:creationId xmlns:a16="http://schemas.microsoft.com/office/drawing/2014/main" id="{A5BD1257-5A67-AF45-93D4-3D8DD7E40016}"/>
              </a:ext>
            </a:extLst>
          </p:cNvPr>
          <p:cNvSpPr/>
          <p:nvPr/>
        </p:nvSpPr>
        <p:spPr bwMode="auto">
          <a:xfrm>
            <a:off x="7711131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7" name="Ellipse 272">
            <a:extLst>
              <a:ext uri="{FF2B5EF4-FFF2-40B4-BE49-F238E27FC236}">
                <a16:creationId xmlns:a16="http://schemas.microsoft.com/office/drawing/2014/main" id="{263912C5-B545-2C41-BC38-EF9D2E41296F}"/>
              </a:ext>
            </a:extLst>
          </p:cNvPr>
          <p:cNvSpPr/>
          <p:nvPr/>
        </p:nvSpPr>
        <p:spPr bwMode="auto">
          <a:xfrm>
            <a:off x="7705822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8" name="Ellipse 273">
            <a:extLst>
              <a:ext uri="{FF2B5EF4-FFF2-40B4-BE49-F238E27FC236}">
                <a16:creationId xmlns:a16="http://schemas.microsoft.com/office/drawing/2014/main" id="{50650E96-280C-8447-B6AE-B8EE6B2EC1A8}"/>
              </a:ext>
            </a:extLst>
          </p:cNvPr>
          <p:cNvSpPr/>
          <p:nvPr/>
        </p:nvSpPr>
        <p:spPr bwMode="auto">
          <a:xfrm>
            <a:off x="7705684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9" name="Ellipse 285">
            <a:extLst>
              <a:ext uri="{FF2B5EF4-FFF2-40B4-BE49-F238E27FC236}">
                <a16:creationId xmlns:a16="http://schemas.microsoft.com/office/drawing/2014/main" id="{8D3588BA-5F3D-7D47-AA44-464F1893E6EA}"/>
              </a:ext>
            </a:extLst>
          </p:cNvPr>
          <p:cNvSpPr/>
          <p:nvPr/>
        </p:nvSpPr>
        <p:spPr bwMode="auto">
          <a:xfrm>
            <a:off x="7708745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0" name="Ellipse 286">
            <a:extLst>
              <a:ext uri="{FF2B5EF4-FFF2-40B4-BE49-F238E27FC236}">
                <a16:creationId xmlns:a16="http://schemas.microsoft.com/office/drawing/2014/main" id="{5DAB4599-F932-8443-B0B1-4B4D9C8D71DE}"/>
              </a:ext>
            </a:extLst>
          </p:cNvPr>
          <p:cNvSpPr/>
          <p:nvPr/>
        </p:nvSpPr>
        <p:spPr bwMode="auto">
          <a:xfrm>
            <a:off x="7710712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1" name="Ellipse 312">
            <a:extLst>
              <a:ext uri="{FF2B5EF4-FFF2-40B4-BE49-F238E27FC236}">
                <a16:creationId xmlns:a16="http://schemas.microsoft.com/office/drawing/2014/main" id="{543BDCFE-5A95-CC47-86F9-7B78063EF170}"/>
              </a:ext>
            </a:extLst>
          </p:cNvPr>
          <p:cNvSpPr/>
          <p:nvPr/>
        </p:nvSpPr>
        <p:spPr bwMode="auto">
          <a:xfrm>
            <a:off x="7708070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2" name="Ellipse 286">
            <a:extLst>
              <a:ext uri="{FF2B5EF4-FFF2-40B4-BE49-F238E27FC236}">
                <a16:creationId xmlns:a16="http://schemas.microsoft.com/office/drawing/2014/main" id="{71C4A4CB-093C-4647-824C-C4F8393524A5}"/>
              </a:ext>
            </a:extLst>
          </p:cNvPr>
          <p:cNvSpPr/>
          <p:nvPr/>
        </p:nvSpPr>
        <p:spPr bwMode="auto">
          <a:xfrm>
            <a:off x="7716135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3" name="Ellipse 312">
            <a:extLst>
              <a:ext uri="{FF2B5EF4-FFF2-40B4-BE49-F238E27FC236}">
                <a16:creationId xmlns:a16="http://schemas.microsoft.com/office/drawing/2014/main" id="{E390946B-F529-E546-BF79-0F08D34431B4}"/>
              </a:ext>
            </a:extLst>
          </p:cNvPr>
          <p:cNvSpPr/>
          <p:nvPr/>
        </p:nvSpPr>
        <p:spPr bwMode="auto">
          <a:xfrm>
            <a:off x="7713493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4" name="Ellipse 272">
            <a:extLst>
              <a:ext uri="{FF2B5EF4-FFF2-40B4-BE49-F238E27FC236}">
                <a16:creationId xmlns:a16="http://schemas.microsoft.com/office/drawing/2014/main" id="{08657B0B-284C-EA4F-A571-9C7D41D9B312}"/>
              </a:ext>
            </a:extLst>
          </p:cNvPr>
          <p:cNvSpPr/>
          <p:nvPr/>
        </p:nvSpPr>
        <p:spPr bwMode="auto">
          <a:xfrm>
            <a:off x="7708184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5" name="Ellipse 273">
            <a:extLst>
              <a:ext uri="{FF2B5EF4-FFF2-40B4-BE49-F238E27FC236}">
                <a16:creationId xmlns:a16="http://schemas.microsoft.com/office/drawing/2014/main" id="{D3876E71-74BB-414D-821D-7D97EA7E3CFF}"/>
              </a:ext>
            </a:extLst>
          </p:cNvPr>
          <p:cNvSpPr/>
          <p:nvPr/>
        </p:nvSpPr>
        <p:spPr bwMode="auto">
          <a:xfrm>
            <a:off x="7708046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6" name="Ellipse 285">
            <a:extLst>
              <a:ext uri="{FF2B5EF4-FFF2-40B4-BE49-F238E27FC236}">
                <a16:creationId xmlns:a16="http://schemas.microsoft.com/office/drawing/2014/main" id="{AF6C6C0F-872B-EC46-9186-320A6F84DF25}"/>
              </a:ext>
            </a:extLst>
          </p:cNvPr>
          <p:cNvSpPr/>
          <p:nvPr/>
        </p:nvSpPr>
        <p:spPr bwMode="auto">
          <a:xfrm>
            <a:off x="7711107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7" name="Ellipse 312">
            <a:extLst>
              <a:ext uri="{FF2B5EF4-FFF2-40B4-BE49-F238E27FC236}">
                <a16:creationId xmlns:a16="http://schemas.microsoft.com/office/drawing/2014/main" id="{43A123D8-7437-ED40-98D5-81318603C3D8}"/>
              </a:ext>
            </a:extLst>
          </p:cNvPr>
          <p:cNvSpPr/>
          <p:nvPr/>
        </p:nvSpPr>
        <p:spPr bwMode="auto">
          <a:xfrm>
            <a:off x="7710432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8" name="Ellipse 272">
            <a:extLst>
              <a:ext uri="{FF2B5EF4-FFF2-40B4-BE49-F238E27FC236}">
                <a16:creationId xmlns:a16="http://schemas.microsoft.com/office/drawing/2014/main" id="{43E4D80D-4E6A-3441-AE8E-5FBE4A98321C}"/>
              </a:ext>
            </a:extLst>
          </p:cNvPr>
          <p:cNvSpPr/>
          <p:nvPr/>
        </p:nvSpPr>
        <p:spPr bwMode="auto">
          <a:xfrm>
            <a:off x="7853376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9" name="Ellipse 273">
            <a:extLst>
              <a:ext uri="{FF2B5EF4-FFF2-40B4-BE49-F238E27FC236}">
                <a16:creationId xmlns:a16="http://schemas.microsoft.com/office/drawing/2014/main" id="{23C2CAD0-714C-AB4E-A95D-885293D10498}"/>
              </a:ext>
            </a:extLst>
          </p:cNvPr>
          <p:cNvSpPr/>
          <p:nvPr/>
        </p:nvSpPr>
        <p:spPr bwMode="auto">
          <a:xfrm>
            <a:off x="7853238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0" name="Ellipse 285">
            <a:extLst>
              <a:ext uri="{FF2B5EF4-FFF2-40B4-BE49-F238E27FC236}">
                <a16:creationId xmlns:a16="http://schemas.microsoft.com/office/drawing/2014/main" id="{D39685AD-FDEF-D04A-A278-F245F05DA9C3}"/>
              </a:ext>
            </a:extLst>
          </p:cNvPr>
          <p:cNvSpPr/>
          <p:nvPr/>
        </p:nvSpPr>
        <p:spPr bwMode="auto">
          <a:xfrm>
            <a:off x="7856299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1" name="Ellipse 286">
            <a:extLst>
              <a:ext uri="{FF2B5EF4-FFF2-40B4-BE49-F238E27FC236}">
                <a16:creationId xmlns:a16="http://schemas.microsoft.com/office/drawing/2014/main" id="{A85625FA-B7AE-BA48-8B96-09A681F64B80}"/>
              </a:ext>
            </a:extLst>
          </p:cNvPr>
          <p:cNvSpPr/>
          <p:nvPr/>
        </p:nvSpPr>
        <p:spPr bwMode="auto">
          <a:xfrm>
            <a:off x="7858266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2" name="Ellipse 312">
            <a:extLst>
              <a:ext uri="{FF2B5EF4-FFF2-40B4-BE49-F238E27FC236}">
                <a16:creationId xmlns:a16="http://schemas.microsoft.com/office/drawing/2014/main" id="{8B1DE644-CB40-C945-BF9C-F579A7F31A0E}"/>
              </a:ext>
            </a:extLst>
          </p:cNvPr>
          <p:cNvSpPr/>
          <p:nvPr/>
        </p:nvSpPr>
        <p:spPr bwMode="auto">
          <a:xfrm>
            <a:off x="7855624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3" name="Ellipse 272">
            <a:extLst>
              <a:ext uri="{FF2B5EF4-FFF2-40B4-BE49-F238E27FC236}">
                <a16:creationId xmlns:a16="http://schemas.microsoft.com/office/drawing/2014/main" id="{8C8861FD-A8EA-DC42-96EE-0BDC2B3E8C8C}"/>
              </a:ext>
            </a:extLst>
          </p:cNvPr>
          <p:cNvSpPr/>
          <p:nvPr/>
        </p:nvSpPr>
        <p:spPr bwMode="auto">
          <a:xfrm>
            <a:off x="7850315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4" name="Ellipse 273">
            <a:extLst>
              <a:ext uri="{FF2B5EF4-FFF2-40B4-BE49-F238E27FC236}">
                <a16:creationId xmlns:a16="http://schemas.microsoft.com/office/drawing/2014/main" id="{8571C5EA-7A7C-A44E-AB9D-265E3EB9110A}"/>
              </a:ext>
            </a:extLst>
          </p:cNvPr>
          <p:cNvSpPr/>
          <p:nvPr/>
        </p:nvSpPr>
        <p:spPr bwMode="auto">
          <a:xfrm>
            <a:off x="7850177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5" name="Ellipse 285">
            <a:extLst>
              <a:ext uri="{FF2B5EF4-FFF2-40B4-BE49-F238E27FC236}">
                <a16:creationId xmlns:a16="http://schemas.microsoft.com/office/drawing/2014/main" id="{4A3D44B2-870D-AB4C-91D1-A1DC94383F06}"/>
              </a:ext>
            </a:extLst>
          </p:cNvPr>
          <p:cNvSpPr/>
          <p:nvPr/>
        </p:nvSpPr>
        <p:spPr bwMode="auto">
          <a:xfrm>
            <a:off x="7853238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6" name="Ellipse 286">
            <a:extLst>
              <a:ext uri="{FF2B5EF4-FFF2-40B4-BE49-F238E27FC236}">
                <a16:creationId xmlns:a16="http://schemas.microsoft.com/office/drawing/2014/main" id="{DBF21FEE-5757-C843-A920-BB94A2781BED}"/>
              </a:ext>
            </a:extLst>
          </p:cNvPr>
          <p:cNvSpPr/>
          <p:nvPr/>
        </p:nvSpPr>
        <p:spPr bwMode="auto">
          <a:xfrm>
            <a:off x="7855205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7" name="Ellipse 312">
            <a:extLst>
              <a:ext uri="{FF2B5EF4-FFF2-40B4-BE49-F238E27FC236}">
                <a16:creationId xmlns:a16="http://schemas.microsoft.com/office/drawing/2014/main" id="{B4C3CE48-3848-3048-BB6A-C168B914C1BF}"/>
              </a:ext>
            </a:extLst>
          </p:cNvPr>
          <p:cNvSpPr/>
          <p:nvPr/>
        </p:nvSpPr>
        <p:spPr bwMode="auto">
          <a:xfrm>
            <a:off x="7852563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8" name="Ellipse 286">
            <a:extLst>
              <a:ext uri="{FF2B5EF4-FFF2-40B4-BE49-F238E27FC236}">
                <a16:creationId xmlns:a16="http://schemas.microsoft.com/office/drawing/2014/main" id="{79AFAFAF-2F38-7E48-B9E1-FD77E3FEA36C}"/>
              </a:ext>
            </a:extLst>
          </p:cNvPr>
          <p:cNvSpPr/>
          <p:nvPr/>
        </p:nvSpPr>
        <p:spPr bwMode="auto">
          <a:xfrm>
            <a:off x="7860628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9" name="Ellipse 312">
            <a:extLst>
              <a:ext uri="{FF2B5EF4-FFF2-40B4-BE49-F238E27FC236}">
                <a16:creationId xmlns:a16="http://schemas.microsoft.com/office/drawing/2014/main" id="{8B7C981C-B301-ED4F-96F3-67EBAC58ABEE}"/>
              </a:ext>
            </a:extLst>
          </p:cNvPr>
          <p:cNvSpPr/>
          <p:nvPr/>
        </p:nvSpPr>
        <p:spPr bwMode="auto">
          <a:xfrm>
            <a:off x="7857986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0" name="Ellipse 272">
            <a:extLst>
              <a:ext uri="{FF2B5EF4-FFF2-40B4-BE49-F238E27FC236}">
                <a16:creationId xmlns:a16="http://schemas.microsoft.com/office/drawing/2014/main" id="{2458E209-401D-B94A-B60E-C42BDED17D16}"/>
              </a:ext>
            </a:extLst>
          </p:cNvPr>
          <p:cNvSpPr/>
          <p:nvPr/>
        </p:nvSpPr>
        <p:spPr bwMode="auto">
          <a:xfrm>
            <a:off x="7852677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1" name="Ellipse 273">
            <a:extLst>
              <a:ext uri="{FF2B5EF4-FFF2-40B4-BE49-F238E27FC236}">
                <a16:creationId xmlns:a16="http://schemas.microsoft.com/office/drawing/2014/main" id="{A206E102-1CF6-BE44-B55B-7EC197B7DED9}"/>
              </a:ext>
            </a:extLst>
          </p:cNvPr>
          <p:cNvSpPr/>
          <p:nvPr/>
        </p:nvSpPr>
        <p:spPr bwMode="auto">
          <a:xfrm>
            <a:off x="7852539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2" name="Ellipse 285">
            <a:extLst>
              <a:ext uri="{FF2B5EF4-FFF2-40B4-BE49-F238E27FC236}">
                <a16:creationId xmlns:a16="http://schemas.microsoft.com/office/drawing/2014/main" id="{7513259D-95CF-124B-92E9-4A39AA02D4B1}"/>
              </a:ext>
            </a:extLst>
          </p:cNvPr>
          <p:cNvSpPr/>
          <p:nvPr/>
        </p:nvSpPr>
        <p:spPr bwMode="auto">
          <a:xfrm>
            <a:off x="7855600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3" name="Ellipse 312">
            <a:extLst>
              <a:ext uri="{FF2B5EF4-FFF2-40B4-BE49-F238E27FC236}">
                <a16:creationId xmlns:a16="http://schemas.microsoft.com/office/drawing/2014/main" id="{BA8ABB80-D0AE-314A-A4E9-7AE4A9BCF936}"/>
              </a:ext>
            </a:extLst>
          </p:cNvPr>
          <p:cNvSpPr/>
          <p:nvPr/>
        </p:nvSpPr>
        <p:spPr bwMode="auto">
          <a:xfrm>
            <a:off x="7854925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4" name="Ellipse 272">
            <a:extLst>
              <a:ext uri="{FF2B5EF4-FFF2-40B4-BE49-F238E27FC236}">
                <a16:creationId xmlns:a16="http://schemas.microsoft.com/office/drawing/2014/main" id="{E26AA214-4B8E-6D4F-95B2-801DC6F846D8}"/>
              </a:ext>
            </a:extLst>
          </p:cNvPr>
          <p:cNvSpPr/>
          <p:nvPr/>
        </p:nvSpPr>
        <p:spPr bwMode="auto">
          <a:xfrm>
            <a:off x="7990060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5" name="Ellipse 273">
            <a:extLst>
              <a:ext uri="{FF2B5EF4-FFF2-40B4-BE49-F238E27FC236}">
                <a16:creationId xmlns:a16="http://schemas.microsoft.com/office/drawing/2014/main" id="{E853B845-890A-2147-B564-D2C8C1CA10B1}"/>
              </a:ext>
            </a:extLst>
          </p:cNvPr>
          <p:cNvSpPr/>
          <p:nvPr/>
        </p:nvSpPr>
        <p:spPr bwMode="auto">
          <a:xfrm>
            <a:off x="7989922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6" name="Ellipse 285">
            <a:extLst>
              <a:ext uri="{FF2B5EF4-FFF2-40B4-BE49-F238E27FC236}">
                <a16:creationId xmlns:a16="http://schemas.microsoft.com/office/drawing/2014/main" id="{47EC3631-7E96-274A-B3EE-71748F90337A}"/>
              </a:ext>
            </a:extLst>
          </p:cNvPr>
          <p:cNvSpPr/>
          <p:nvPr/>
        </p:nvSpPr>
        <p:spPr bwMode="auto">
          <a:xfrm>
            <a:off x="7992983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7" name="Ellipse 286">
            <a:extLst>
              <a:ext uri="{FF2B5EF4-FFF2-40B4-BE49-F238E27FC236}">
                <a16:creationId xmlns:a16="http://schemas.microsoft.com/office/drawing/2014/main" id="{D182F170-BF76-3B48-AB26-AA7259BD76E9}"/>
              </a:ext>
            </a:extLst>
          </p:cNvPr>
          <p:cNvSpPr/>
          <p:nvPr/>
        </p:nvSpPr>
        <p:spPr bwMode="auto">
          <a:xfrm>
            <a:off x="7994950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8" name="Ellipse 312">
            <a:extLst>
              <a:ext uri="{FF2B5EF4-FFF2-40B4-BE49-F238E27FC236}">
                <a16:creationId xmlns:a16="http://schemas.microsoft.com/office/drawing/2014/main" id="{14CBC974-2C89-2548-BBA6-95D18D66653C}"/>
              </a:ext>
            </a:extLst>
          </p:cNvPr>
          <p:cNvSpPr/>
          <p:nvPr/>
        </p:nvSpPr>
        <p:spPr bwMode="auto">
          <a:xfrm>
            <a:off x="7992308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9" name="Ellipse 272">
            <a:extLst>
              <a:ext uri="{FF2B5EF4-FFF2-40B4-BE49-F238E27FC236}">
                <a16:creationId xmlns:a16="http://schemas.microsoft.com/office/drawing/2014/main" id="{E32F0B1A-CB1D-C745-A59B-E3AC6612A462}"/>
              </a:ext>
            </a:extLst>
          </p:cNvPr>
          <p:cNvSpPr/>
          <p:nvPr/>
        </p:nvSpPr>
        <p:spPr bwMode="auto">
          <a:xfrm>
            <a:off x="7986999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0" name="Ellipse 273">
            <a:extLst>
              <a:ext uri="{FF2B5EF4-FFF2-40B4-BE49-F238E27FC236}">
                <a16:creationId xmlns:a16="http://schemas.microsoft.com/office/drawing/2014/main" id="{688179A0-747E-8D4E-BCD8-F5C95DF9DFAC}"/>
              </a:ext>
            </a:extLst>
          </p:cNvPr>
          <p:cNvSpPr/>
          <p:nvPr/>
        </p:nvSpPr>
        <p:spPr bwMode="auto">
          <a:xfrm>
            <a:off x="7986861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1" name="Ellipse 285">
            <a:extLst>
              <a:ext uri="{FF2B5EF4-FFF2-40B4-BE49-F238E27FC236}">
                <a16:creationId xmlns:a16="http://schemas.microsoft.com/office/drawing/2014/main" id="{A48E0128-C9A6-F542-9173-196F9094E381}"/>
              </a:ext>
            </a:extLst>
          </p:cNvPr>
          <p:cNvSpPr/>
          <p:nvPr/>
        </p:nvSpPr>
        <p:spPr bwMode="auto">
          <a:xfrm>
            <a:off x="7989922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2" name="Ellipse 286">
            <a:extLst>
              <a:ext uri="{FF2B5EF4-FFF2-40B4-BE49-F238E27FC236}">
                <a16:creationId xmlns:a16="http://schemas.microsoft.com/office/drawing/2014/main" id="{684BF2C6-B560-954B-B84E-F00F829F5A3F}"/>
              </a:ext>
            </a:extLst>
          </p:cNvPr>
          <p:cNvSpPr/>
          <p:nvPr/>
        </p:nvSpPr>
        <p:spPr bwMode="auto">
          <a:xfrm>
            <a:off x="7991889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3" name="Ellipse 312">
            <a:extLst>
              <a:ext uri="{FF2B5EF4-FFF2-40B4-BE49-F238E27FC236}">
                <a16:creationId xmlns:a16="http://schemas.microsoft.com/office/drawing/2014/main" id="{D5937F4F-58F9-E640-BBDC-64CCE3EC7799}"/>
              </a:ext>
            </a:extLst>
          </p:cNvPr>
          <p:cNvSpPr/>
          <p:nvPr/>
        </p:nvSpPr>
        <p:spPr bwMode="auto">
          <a:xfrm>
            <a:off x="7989247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4" name="Ellipse 286">
            <a:extLst>
              <a:ext uri="{FF2B5EF4-FFF2-40B4-BE49-F238E27FC236}">
                <a16:creationId xmlns:a16="http://schemas.microsoft.com/office/drawing/2014/main" id="{79087F53-833D-4448-8898-5EA572114F66}"/>
              </a:ext>
            </a:extLst>
          </p:cNvPr>
          <p:cNvSpPr/>
          <p:nvPr/>
        </p:nvSpPr>
        <p:spPr bwMode="auto">
          <a:xfrm>
            <a:off x="7997312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5" name="Ellipse 312">
            <a:extLst>
              <a:ext uri="{FF2B5EF4-FFF2-40B4-BE49-F238E27FC236}">
                <a16:creationId xmlns:a16="http://schemas.microsoft.com/office/drawing/2014/main" id="{91567626-8B9B-B242-B65C-784B79965778}"/>
              </a:ext>
            </a:extLst>
          </p:cNvPr>
          <p:cNvSpPr/>
          <p:nvPr/>
        </p:nvSpPr>
        <p:spPr bwMode="auto">
          <a:xfrm>
            <a:off x="7994670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6" name="Ellipse 272">
            <a:extLst>
              <a:ext uri="{FF2B5EF4-FFF2-40B4-BE49-F238E27FC236}">
                <a16:creationId xmlns:a16="http://schemas.microsoft.com/office/drawing/2014/main" id="{489EB37E-2EBC-3B47-8323-DC58D397A086}"/>
              </a:ext>
            </a:extLst>
          </p:cNvPr>
          <p:cNvSpPr/>
          <p:nvPr/>
        </p:nvSpPr>
        <p:spPr bwMode="auto">
          <a:xfrm>
            <a:off x="7989361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7" name="Ellipse 273">
            <a:extLst>
              <a:ext uri="{FF2B5EF4-FFF2-40B4-BE49-F238E27FC236}">
                <a16:creationId xmlns:a16="http://schemas.microsoft.com/office/drawing/2014/main" id="{9036E198-E023-F64D-8F14-780377CC3C10}"/>
              </a:ext>
            </a:extLst>
          </p:cNvPr>
          <p:cNvSpPr/>
          <p:nvPr/>
        </p:nvSpPr>
        <p:spPr bwMode="auto">
          <a:xfrm>
            <a:off x="7989223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8" name="Ellipse 285">
            <a:extLst>
              <a:ext uri="{FF2B5EF4-FFF2-40B4-BE49-F238E27FC236}">
                <a16:creationId xmlns:a16="http://schemas.microsoft.com/office/drawing/2014/main" id="{54841943-BBE7-1042-9173-B45BF3EC4BBF}"/>
              </a:ext>
            </a:extLst>
          </p:cNvPr>
          <p:cNvSpPr/>
          <p:nvPr/>
        </p:nvSpPr>
        <p:spPr bwMode="auto">
          <a:xfrm>
            <a:off x="7992284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9" name="Ellipse 312">
            <a:extLst>
              <a:ext uri="{FF2B5EF4-FFF2-40B4-BE49-F238E27FC236}">
                <a16:creationId xmlns:a16="http://schemas.microsoft.com/office/drawing/2014/main" id="{C7041260-3F41-7C4C-84C6-1A54DBC5CD38}"/>
              </a:ext>
            </a:extLst>
          </p:cNvPr>
          <p:cNvSpPr/>
          <p:nvPr/>
        </p:nvSpPr>
        <p:spPr bwMode="auto">
          <a:xfrm>
            <a:off x="7991609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0" name="Ellipse 272">
            <a:extLst>
              <a:ext uri="{FF2B5EF4-FFF2-40B4-BE49-F238E27FC236}">
                <a16:creationId xmlns:a16="http://schemas.microsoft.com/office/drawing/2014/main" id="{59F781FF-6DEE-F94B-99C9-036E20436FAE}"/>
              </a:ext>
            </a:extLst>
          </p:cNvPr>
          <p:cNvSpPr/>
          <p:nvPr/>
        </p:nvSpPr>
        <p:spPr bwMode="auto">
          <a:xfrm>
            <a:off x="8123901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1" name="Ellipse 273">
            <a:extLst>
              <a:ext uri="{FF2B5EF4-FFF2-40B4-BE49-F238E27FC236}">
                <a16:creationId xmlns:a16="http://schemas.microsoft.com/office/drawing/2014/main" id="{2171D204-30EC-6740-B4F1-359BDC1432BF}"/>
              </a:ext>
            </a:extLst>
          </p:cNvPr>
          <p:cNvSpPr/>
          <p:nvPr/>
        </p:nvSpPr>
        <p:spPr bwMode="auto">
          <a:xfrm>
            <a:off x="8123763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2" name="Ellipse 285">
            <a:extLst>
              <a:ext uri="{FF2B5EF4-FFF2-40B4-BE49-F238E27FC236}">
                <a16:creationId xmlns:a16="http://schemas.microsoft.com/office/drawing/2014/main" id="{297CB6F6-6D3E-2A4D-ACE7-14E5C85064E7}"/>
              </a:ext>
            </a:extLst>
          </p:cNvPr>
          <p:cNvSpPr/>
          <p:nvPr/>
        </p:nvSpPr>
        <p:spPr bwMode="auto">
          <a:xfrm>
            <a:off x="8126824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3" name="Ellipse 286">
            <a:extLst>
              <a:ext uri="{FF2B5EF4-FFF2-40B4-BE49-F238E27FC236}">
                <a16:creationId xmlns:a16="http://schemas.microsoft.com/office/drawing/2014/main" id="{9CC1C2AC-83DA-3F47-82D4-902AA1DE7276}"/>
              </a:ext>
            </a:extLst>
          </p:cNvPr>
          <p:cNvSpPr/>
          <p:nvPr/>
        </p:nvSpPr>
        <p:spPr bwMode="auto">
          <a:xfrm>
            <a:off x="8128791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4" name="Ellipse 312">
            <a:extLst>
              <a:ext uri="{FF2B5EF4-FFF2-40B4-BE49-F238E27FC236}">
                <a16:creationId xmlns:a16="http://schemas.microsoft.com/office/drawing/2014/main" id="{5B1C3705-6F19-7144-A9C5-B4463E8C91D7}"/>
              </a:ext>
            </a:extLst>
          </p:cNvPr>
          <p:cNvSpPr/>
          <p:nvPr/>
        </p:nvSpPr>
        <p:spPr bwMode="auto">
          <a:xfrm>
            <a:off x="8126149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5" name="Ellipse 272">
            <a:extLst>
              <a:ext uri="{FF2B5EF4-FFF2-40B4-BE49-F238E27FC236}">
                <a16:creationId xmlns:a16="http://schemas.microsoft.com/office/drawing/2014/main" id="{DF89D995-E6EC-944B-9E3D-8959117E3582}"/>
              </a:ext>
            </a:extLst>
          </p:cNvPr>
          <p:cNvSpPr/>
          <p:nvPr/>
        </p:nvSpPr>
        <p:spPr bwMode="auto">
          <a:xfrm>
            <a:off x="8120840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6" name="Ellipse 273">
            <a:extLst>
              <a:ext uri="{FF2B5EF4-FFF2-40B4-BE49-F238E27FC236}">
                <a16:creationId xmlns:a16="http://schemas.microsoft.com/office/drawing/2014/main" id="{F6879C5B-7BBE-9E4B-9399-8B8DEBBBF1EB}"/>
              </a:ext>
            </a:extLst>
          </p:cNvPr>
          <p:cNvSpPr/>
          <p:nvPr/>
        </p:nvSpPr>
        <p:spPr bwMode="auto">
          <a:xfrm>
            <a:off x="8120702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7" name="Ellipse 285">
            <a:extLst>
              <a:ext uri="{FF2B5EF4-FFF2-40B4-BE49-F238E27FC236}">
                <a16:creationId xmlns:a16="http://schemas.microsoft.com/office/drawing/2014/main" id="{CD1780F6-2DE1-7246-9201-E5ED5621E19C}"/>
              </a:ext>
            </a:extLst>
          </p:cNvPr>
          <p:cNvSpPr/>
          <p:nvPr/>
        </p:nvSpPr>
        <p:spPr bwMode="auto">
          <a:xfrm>
            <a:off x="8123763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8" name="Ellipse 286">
            <a:extLst>
              <a:ext uri="{FF2B5EF4-FFF2-40B4-BE49-F238E27FC236}">
                <a16:creationId xmlns:a16="http://schemas.microsoft.com/office/drawing/2014/main" id="{C2E822F2-CB83-ED4A-88E8-5BD666D952C8}"/>
              </a:ext>
            </a:extLst>
          </p:cNvPr>
          <p:cNvSpPr/>
          <p:nvPr/>
        </p:nvSpPr>
        <p:spPr bwMode="auto">
          <a:xfrm>
            <a:off x="8125730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9" name="Ellipse 312">
            <a:extLst>
              <a:ext uri="{FF2B5EF4-FFF2-40B4-BE49-F238E27FC236}">
                <a16:creationId xmlns:a16="http://schemas.microsoft.com/office/drawing/2014/main" id="{76AEFCB9-27D0-CF41-BA67-0D755F4356DC}"/>
              </a:ext>
            </a:extLst>
          </p:cNvPr>
          <p:cNvSpPr/>
          <p:nvPr/>
        </p:nvSpPr>
        <p:spPr bwMode="auto">
          <a:xfrm>
            <a:off x="8123088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0" name="Ellipse 286">
            <a:extLst>
              <a:ext uri="{FF2B5EF4-FFF2-40B4-BE49-F238E27FC236}">
                <a16:creationId xmlns:a16="http://schemas.microsoft.com/office/drawing/2014/main" id="{F5883F75-7C3A-C543-A15B-BD59BDF216C3}"/>
              </a:ext>
            </a:extLst>
          </p:cNvPr>
          <p:cNvSpPr/>
          <p:nvPr/>
        </p:nvSpPr>
        <p:spPr bwMode="auto">
          <a:xfrm>
            <a:off x="8131153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1" name="Ellipse 312">
            <a:extLst>
              <a:ext uri="{FF2B5EF4-FFF2-40B4-BE49-F238E27FC236}">
                <a16:creationId xmlns:a16="http://schemas.microsoft.com/office/drawing/2014/main" id="{60D1B194-6141-F641-B95F-DA3C781BFA7F}"/>
              </a:ext>
            </a:extLst>
          </p:cNvPr>
          <p:cNvSpPr/>
          <p:nvPr/>
        </p:nvSpPr>
        <p:spPr bwMode="auto">
          <a:xfrm>
            <a:off x="8128511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2" name="Ellipse 272">
            <a:extLst>
              <a:ext uri="{FF2B5EF4-FFF2-40B4-BE49-F238E27FC236}">
                <a16:creationId xmlns:a16="http://schemas.microsoft.com/office/drawing/2014/main" id="{D5E384C8-B789-444D-9CA4-4EFFC89131A7}"/>
              </a:ext>
            </a:extLst>
          </p:cNvPr>
          <p:cNvSpPr/>
          <p:nvPr/>
        </p:nvSpPr>
        <p:spPr bwMode="auto">
          <a:xfrm>
            <a:off x="8123202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3" name="Ellipse 273">
            <a:extLst>
              <a:ext uri="{FF2B5EF4-FFF2-40B4-BE49-F238E27FC236}">
                <a16:creationId xmlns:a16="http://schemas.microsoft.com/office/drawing/2014/main" id="{9450A3B9-CA32-0447-B1B9-F41E87671387}"/>
              </a:ext>
            </a:extLst>
          </p:cNvPr>
          <p:cNvSpPr/>
          <p:nvPr/>
        </p:nvSpPr>
        <p:spPr bwMode="auto">
          <a:xfrm>
            <a:off x="8123064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4" name="Ellipse 285">
            <a:extLst>
              <a:ext uri="{FF2B5EF4-FFF2-40B4-BE49-F238E27FC236}">
                <a16:creationId xmlns:a16="http://schemas.microsoft.com/office/drawing/2014/main" id="{975DF1C3-F3F2-8C47-85AF-C0F2DF6A6ABC}"/>
              </a:ext>
            </a:extLst>
          </p:cNvPr>
          <p:cNvSpPr/>
          <p:nvPr/>
        </p:nvSpPr>
        <p:spPr bwMode="auto">
          <a:xfrm>
            <a:off x="8126125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5" name="Ellipse 312">
            <a:extLst>
              <a:ext uri="{FF2B5EF4-FFF2-40B4-BE49-F238E27FC236}">
                <a16:creationId xmlns:a16="http://schemas.microsoft.com/office/drawing/2014/main" id="{2A039F57-1091-5045-9437-6314FD307BBE}"/>
              </a:ext>
            </a:extLst>
          </p:cNvPr>
          <p:cNvSpPr/>
          <p:nvPr/>
        </p:nvSpPr>
        <p:spPr bwMode="auto">
          <a:xfrm>
            <a:off x="8125450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6" name="Ellipse 272">
            <a:extLst>
              <a:ext uri="{FF2B5EF4-FFF2-40B4-BE49-F238E27FC236}">
                <a16:creationId xmlns:a16="http://schemas.microsoft.com/office/drawing/2014/main" id="{60193BEC-07C1-D44A-91A7-29A74C11D0C0}"/>
              </a:ext>
            </a:extLst>
          </p:cNvPr>
          <p:cNvSpPr/>
          <p:nvPr/>
        </p:nvSpPr>
        <p:spPr bwMode="auto">
          <a:xfrm>
            <a:off x="8260585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7" name="Ellipse 273">
            <a:extLst>
              <a:ext uri="{FF2B5EF4-FFF2-40B4-BE49-F238E27FC236}">
                <a16:creationId xmlns:a16="http://schemas.microsoft.com/office/drawing/2014/main" id="{33FFBE2A-CC99-D746-A9C6-755B9964FA74}"/>
              </a:ext>
            </a:extLst>
          </p:cNvPr>
          <p:cNvSpPr/>
          <p:nvPr/>
        </p:nvSpPr>
        <p:spPr bwMode="auto">
          <a:xfrm>
            <a:off x="8260447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8" name="Ellipse 285">
            <a:extLst>
              <a:ext uri="{FF2B5EF4-FFF2-40B4-BE49-F238E27FC236}">
                <a16:creationId xmlns:a16="http://schemas.microsoft.com/office/drawing/2014/main" id="{EF668AE4-88C8-3844-87A1-EE1BEA8A0AED}"/>
              </a:ext>
            </a:extLst>
          </p:cNvPr>
          <p:cNvSpPr/>
          <p:nvPr/>
        </p:nvSpPr>
        <p:spPr bwMode="auto">
          <a:xfrm>
            <a:off x="8263508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9" name="Ellipse 286">
            <a:extLst>
              <a:ext uri="{FF2B5EF4-FFF2-40B4-BE49-F238E27FC236}">
                <a16:creationId xmlns:a16="http://schemas.microsoft.com/office/drawing/2014/main" id="{221DC486-7C10-194A-9C4B-EBBF59158ED4}"/>
              </a:ext>
            </a:extLst>
          </p:cNvPr>
          <p:cNvSpPr/>
          <p:nvPr/>
        </p:nvSpPr>
        <p:spPr bwMode="auto">
          <a:xfrm>
            <a:off x="8265475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0" name="Ellipse 312">
            <a:extLst>
              <a:ext uri="{FF2B5EF4-FFF2-40B4-BE49-F238E27FC236}">
                <a16:creationId xmlns:a16="http://schemas.microsoft.com/office/drawing/2014/main" id="{2CBC7EF9-CEB8-0346-9723-C153475020C3}"/>
              </a:ext>
            </a:extLst>
          </p:cNvPr>
          <p:cNvSpPr/>
          <p:nvPr/>
        </p:nvSpPr>
        <p:spPr bwMode="auto">
          <a:xfrm>
            <a:off x="8262833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1" name="Ellipse 272">
            <a:extLst>
              <a:ext uri="{FF2B5EF4-FFF2-40B4-BE49-F238E27FC236}">
                <a16:creationId xmlns:a16="http://schemas.microsoft.com/office/drawing/2014/main" id="{37A93C51-F4FD-9B47-9F3E-A0A0D1E25B2E}"/>
              </a:ext>
            </a:extLst>
          </p:cNvPr>
          <p:cNvSpPr/>
          <p:nvPr/>
        </p:nvSpPr>
        <p:spPr bwMode="auto">
          <a:xfrm>
            <a:off x="8257524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2" name="Ellipse 273">
            <a:extLst>
              <a:ext uri="{FF2B5EF4-FFF2-40B4-BE49-F238E27FC236}">
                <a16:creationId xmlns:a16="http://schemas.microsoft.com/office/drawing/2014/main" id="{119F8DF5-01BF-C243-AA45-B6573FB16113}"/>
              </a:ext>
            </a:extLst>
          </p:cNvPr>
          <p:cNvSpPr/>
          <p:nvPr/>
        </p:nvSpPr>
        <p:spPr bwMode="auto">
          <a:xfrm>
            <a:off x="8257386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3" name="Ellipse 285">
            <a:extLst>
              <a:ext uri="{FF2B5EF4-FFF2-40B4-BE49-F238E27FC236}">
                <a16:creationId xmlns:a16="http://schemas.microsoft.com/office/drawing/2014/main" id="{7315CB27-A819-6445-81C6-E9CF8C3350D0}"/>
              </a:ext>
            </a:extLst>
          </p:cNvPr>
          <p:cNvSpPr/>
          <p:nvPr/>
        </p:nvSpPr>
        <p:spPr bwMode="auto">
          <a:xfrm>
            <a:off x="8260447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4" name="Ellipse 286">
            <a:extLst>
              <a:ext uri="{FF2B5EF4-FFF2-40B4-BE49-F238E27FC236}">
                <a16:creationId xmlns:a16="http://schemas.microsoft.com/office/drawing/2014/main" id="{B5CAAC95-0CCD-954F-BDC5-95AE8979B50B}"/>
              </a:ext>
            </a:extLst>
          </p:cNvPr>
          <p:cNvSpPr/>
          <p:nvPr/>
        </p:nvSpPr>
        <p:spPr bwMode="auto">
          <a:xfrm>
            <a:off x="8262414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5" name="Ellipse 312">
            <a:extLst>
              <a:ext uri="{FF2B5EF4-FFF2-40B4-BE49-F238E27FC236}">
                <a16:creationId xmlns:a16="http://schemas.microsoft.com/office/drawing/2014/main" id="{9ECC03BB-432B-054D-BA4A-918D3C8CFB55}"/>
              </a:ext>
            </a:extLst>
          </p:cNvPr>
          <p:cNvSpPr/>
          <p:nvPr/>
        </p:nvSpPr>
        <p:spPr bwMode="auto">
          <a:xfrm>
            <a:off x="8259772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6" name="Ellipse 286">
            <a:extLst>
              <a:ext uri="{FF2B5EF4-FFF2-40B4-BE49-F238E27FC236}">
                <a16:creationId xmlns:a16="http://schemas.microsoft.com/office/drawing/2014/main" id="{B4E1CA13-DED9-6C4A-B498-4A1ABFF8511B}"/>
              </a:ext>
            </a:extLst>
          </p:cNvPr>
          <p:cNvSpPr/>
          <p:nvPr/>
        </p:nvSpPr>
        <p:spPr bwMode="auto">
          <a:xfrm>
            <a:off x="8267837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7" name="Ellipse 312">
            <a:extLst>
              <a:ext uri="{FF2B5EF4-FFF2-40B4-BE49-F238E27FC236}">
                <a16:creationId xmlns:a16="http://schemas.microsoft.com/office/drawing/2014/main" id="{A16CF013-697F-9542-85A0-C26F9E80EDF5}"/>
              </a:ext>
            </a:extLst>
          </p:cNvPr>
          <p:cNvSpPr/>
          <p:nvPr/>
        </p:nvSpPr>
        <p:spPr bwMode="auto">
          <a:xfrm>
            <a:off x="8265195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8" name="Ellipse 272">
            <a:extLst>
              <a:ext uri="{FF2B5EF4-FFF2-40B4-BE49-F238E27FC236}">
                <a16:creationId xmlns:a16="http://schemas.microsoft.com/office/drawing/2014/main" id="{3D579276-E16F-A64D-B55D-FF042C817234}"/>
              </a:ext>
            </a:extLst>
          </p:cNvPr>
          <p:cNvSpPr/>
          <p:nvPr/>
        </p:nvSpPr>
        <p:spPr bwMode="auto">
          <a:xfrm>
            <a:off x="8259886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9" name="Ellipse 273">
            <a:extLst>
              <a:ext uri="{FF2B5EF4-FFF2-40B4-BE49-F238E27FC236}">
                <a16:creationId xmlns:a16="http://schemas.microsoft.com/office/drawing/2014/main" id="{FD70A98F-292D-EF47-ABFF-7E8E11C71A0E}"/>
              </a:ext>
            </a:extLst>
          </p:cNvPr>
          <p:cNvSpPr/>
          <p:nvPr/>
        </p:nvSpPr>
        <p:spPr bwMode="auto">
          <a:xfrm>
            <a:off x="8259748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0" name="Ellipse 285">
            <a:extLst>
              <a:ext uri="{FF2B5EF4-FFF2-40B4-BE49-F238E27FC236}">
                <a16:creationId xmlns:a16="http://schemas.microsoft.com/office/drawing/2014/main" id="{C0BF79A5-1272-9E4C-A924-C36D5608B10F}"/>
              </a:ext>
            </a:extLst>
          </p:cNvPr>
          <p:cNvSpPr/>
          <p:nvPr/>
        </p:nvSpPr>
        <p:spPr bwMode="auto">
          <a:xfrm>
            <a:off x="8262809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1" name="Ellipse 312">
            <a:extLst>
              <a:ext uri="{FF2B5EF4-FFF2-40B4-BE49-F238E27FC236}">
                <a16:creationId xmlns:a16="http://schemas.microsoft.com/office/drawing/2014/main" id="{0934DBF8-CA85-F543-A890-F838182555D2}"/>
              </a:ext>
            </a:extLst>
          </p:cNvPr>
          <p:cNvSpPr/>
          <p:nvPr/>
        </p:nvSpPr>
        <p:spPr bwMode="auto">
          <a:xfrm>
            <a:off x="8262134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2" name="Ellipse 272">
            <a:extLst>
              <a:ext uri="{FF2B5EF4-FFF2-40B4-BE49-F238E27FC236}">
                <a16:creationId xmlns:a16="http://schemas.microsoft.com/office/drawing/2014/main" id="{2F6085B5-01B0-5D4F-ABD8-8B3D48790F8C}"/>
              </a:ext>
            </a:extLst>
          </p:cNvPr>
          <p:cNvSpPr/>
          <p:nvPr/>
        </p:nvSpPr>
        <p:spPr bwMode="auto">
          <a:xfrm>
            <a:off x="8405078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3" name="Ellipse 273">
            <a:extLst>
              <a:ext uri="{FF2B5EF4-FFF2-40B4-BE49-F238E27FC236}">
                <a16:creationId xmlns:a16="http://schemas.microsoft.com/office/drawing/2014/main" id="{3E76AF32-2C71-C14B-B891-4B31F822A4F1}"/>
              </a:ext>
            </a:extLst>
          </p:cNvPr>
          <p:cNvSpPr/>
          <p:nvPr/>
        </p:nvSpPr>
        <p:spPr bwMode="auto">
          <a:xfrm>
            <a:off x="8404940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4" name="Ellipse 285">
            <a:extLst>
              <a:ext uri="{FF2B5EF4-FFF2-40B4-BE49-F238E27FC236}">
                <a16:creationId xmlns:a16="http://schemas.microsoft.com/office/drawing/2014/main" id="{0BB52665-1D3E-634A-869E-A430BCCAA514}"/>
              </a:ext>
            </a:extLst>
          </p:cNvPr>
          <p:cNvSpPr/>
          <p:nvPr/>
        </p:nvSpPr>
        <p:spPr bwMode="auto">
          <a:xfrm>
            <a:off x="8408001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5" name="Ellipse 286">
            <a:extLst>
              <a:ext uri="{FF2B5EF4-FFF2-40B4-BE49-F238E27FC236}">
                <a16:creationId xmlns:a16="http://schemas.microsoft.com/office/drawing/2014/main" id="{CF74FE9A-330A-3947-BE5A-F96E3C9CB267}"/>
              </a:ext>
            </a:extLst>
          </p:cNvPr>
          <p:cNvSpPr/>
          <p:nvPr/>
        </p:nvSpPr>
        <p:spPr bwMode="auto">
          <a:xfrm>
            <a:off x="8409968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6" name="Ellipse 312">
            <a:extLst>
              <a:ext uri="{FF2B5EF4-FFF2-40B4-BE49-F238E27FC236}">
                <a16:creationId xmlns:a16="http://schemas.microsoft.com/office/drawing/2014/main" id="{C8D61BE0-E0E3-124F-A61F-4AEF9460E6F5}"/>
              </a:ext>
            </a:extLst>
          </p:cNvPr>
          <p:cNvSpPr/>
          <p:nvPr/>
        </p:nvSpPr>
        <p:spPr bwMode="auto">
          <a:xfrm>
            <a:off x="8407326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7" name="Ellipse 272">
            <a:extLst>
              <a:ext uri="{FF2B5EF4-FFF2-40B4-BE49-F238E27FC236}">
                <a16:creationId xmlns:a16="http://schemas.microsoft.com/office/drawing/2014/main" id="{600D5025-29FE-4F45-B19A-B34159D67EC0}"/>
              </a:ext>
            </a:extLst>
          </p:cNvPr>
          <p:cNvSpPr/>
          <p:nvPr/>
        </p:nvSpPr>
        <p:spPr bwMode="auto">
          <a:xfrm>
            <a:off x="8402017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8" name="Ellipse 273">
            <a:extLst>
              <a:ext uri="{FF2B5EF4-FFF2-40B4-BE49-F238E27FC236}">
                <a16:creationId xmlns:a16="http://schemas.microsoft.com/office/drawing/2014/main" id="{46D90E65-6127-7340-8509-628407010DB4}"/>
              </a:ext>
            </a:extLst>
          </p:cNvPr>
          <p:cNvSpPr/>
          <p:nvPr/>
        </p:nvSpPr>
        <p:spPr bwMode="auto">
          <a:xfrm>
            <a:off x="8401879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9" name="Ellipse 285">
            <a:extLst>
              <a:ext uri="{FF2B5EF4-FFF2-40B4-BE49-F238E27FC236}">
                <a16:creationId xmlns:a16="http://schemas.microsoft.com/office/drawing/2014/main" id="{C6CFE49C-F0B2-9A42-B5B0-318698E8A5EE}"/>
              </a:ext>
            </a:extLst>
          </p:cNvPr>
          <p:cNvSpPr/>
          <p:nvPr/>
        </p:nvSpPr>
        <p:spPr bwMode="auto">
          <a:xfrm>
            <a:off x="8404940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0" name="Ellipse 286">
            <a:extLst>
              <a:ext uri="{FF2B5EF4-FFF2-40B4-BE49-F238E27FC236}">
                <a16:creationId xmlns:a16="http://schemas.microsoft.com/office/drawing/2014/main" id="{E2362032-DA31-3C43-992C-162C3492D497}"/>
              </a:ext>
            </a:extLst>
          </p:cNvPr>
          <p:cNvSpPr/>
          <p:nvPr/>
        </p:nvSpPr>
        <p:spPr bwMode="auto">
          <a:xfrm>
            <a:off x="8406907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1" name="Ellipse 312">
            <a:extLst>
              <a:ext uri="{FF2B5EF4-FFF2-40B4-BE49-F238E27FC236}">
                <a16:creationId xmlns:a16="http://schemas.microsoft.com/office/drawing/2014/main" id="{3FC77DD4-04D9-274C-840B-37B6DE9DCBCE}"/>
              </a:ext>
            </a:extLst>
          </p:cNvPr>
          <p:cNvSpPr/>
          <p:nvPr/>
        </p:nvSpPr>
        <p:spPr bwMode="auto">
          <a:xfrm>
            <a:off x="8404265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2" name="Ellipse 286">
            <a:extLst>
              <a:ext uri="{FF2B5EF4-FFF2-40B4-BE49-F238E27FC236}">
                <a16:creationId xmlns:a16="http://schemas.microsoft.com/office/drawing/2014/main" id="{EACBBF76-1AED-DC43-8114-74523C344458}"/>
              </a:ext>
            </a:extLst>
          </p:cNvPr>
          <p:cNvSpPr/>
          <p:nvPr/>
        </p:nvSpPr>
        <p:spPr bwMode="auto">
          <a:xfrm>
            <a:off x="8412330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3" name="Ellipse 312">
            <a:extLst>
              <a:ext uri="{FF2B5EF4-FFF2-40B4-BE49-F238E27FC236}">
                <a16:creationId xmlns:a16="http://schemas.microsoft.com/office/drawing/2014/main" id="{CC4E15EF-0A8C-1549-BA2A-66724E90C335}"/>
              </a:ext>
            </a:extLst>
          </p:cNvPr>
          <p:cNvSpPr/>
          <p:nvPr/>
        </p:nvSpPr>
        <p:spPr bwMode="auto">
          <a:xfrm>
            <a:off x="8409688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4" name="Ellipse 272">
            <a:extLst>
              <a:ext uri="{FF2B5EF4-FFF2-40B4-BE49-F238E27FC236}">
                <a16:creationId xmlns:a16="http://schemas.microsoft.com/office/drawing/2014/main" id="{164F1E86-3EE8-DF47-8A0F-D6CCFC780C54}"/>
              </a:ext>
            </a:extLst>
          </p:cNvPr>
          <p:cNvSpPr/>
          <p:nvPr/>
        </p:nvSpPr>
        <p:spPr bwMode="auto">
          <a:xfrm>
            <a:off x="8404379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5" name="Ellipse 273">
            <a:extLst>
              <a:ext uri="{FF2B5EF4-FFF2-40B4-BE49-F238E27FC236}">
                <a16:creationId xmlns:a16="http://schemas.microsoft.com/office/drawing/2014/main" id="{6CCC1FB4-7551-454C-8825-A539CD9BEA3A}"/>
              </a:ext>
            </a:extLst>
          </p:cNvPr>
          <p:cNvSpPr/>
          <p:nvPr/>
        </p:nvSpPr>
        <p:spPr bwMode="auto">
          <a:xfrm>
            <a:off x="8404241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6" name="Ellipse 285">
            <a:extLst>
              <a:ext uri="{FF2B5EF4-FFF2-40B4-BE49-F238E27FC236}">
                <a16:creationId xmlns:a16="http://schemas.microsoft.com/office/drawing/2014/main" id="{8A4A4BDF-BB9B-244E-8CC2-50C1DD131E12}"/>
              </a:ext>
            </a:extLst>
          </p:cNvPr>
          <p:cNvSpPr/>
          <p:nvPr/>
        </p:nvSpPr>
        <p:spPr bwMode="auto">
          <a:xfrm>
            <a:off x="8407302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7" name="Ellipse 312">
            <a:extLst>
              <a:ext uri="{FF2B5EF4-FFF2-40B4-BE49-F238E27FC236}">
                <a16:creationId xmlns:a16="http://schemas.microsoft.com/office/drawing/2014/main" id="{F11A255D-2C48-2548-9380-5E1433A517F2}"/>
              </a:ext>
            </a:extLst>
          </p:cNvPr>
          <p:cNvSpPr/>
          <p:nvPr/>
        </p:nvSpPr>
        <p:spPr bwMode="auto">
          <a:xfrm>
            <a:off x="8406627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6865CD8B-F86A-304A-A75F-B7C3DA283FE2}"/>
              </a:ext>
            </a:extLst>
          </p:cNvPr>
          <p:cNvSpPr/>
          <p:nvPr/>
        </p:nvSpPr>
        <p:spPr>
          <a:xfrm>
            <a:off x="2489579" y="684280"/>
            <a:ext cx="9431737" cy="92333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stochastic dependence between the points in a point pattern</a:t>
            </a:r>
          </a:p>
          <a:p>
            <a:pPr algn="ctr"/>
            <a:endParaRPr lang="en-AU" dirty="0">
              <a:solidFill>
                <a:schemeClr val="accent1"/>
              </a:solidFill>
            </a:endParaRPr>
          </a:p>
          <a:p>
            <a:pPr algn="ctr"/>
            <a:r>
              <a:rPr lang="en-AU" dirty="0">
                <a:solidFill>
                  <a:schemeClr val="accent1"/>
                </a:solidFill>
              </a:rPr>
              <a:t> expect dependence to be strongest between points that are close to one another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1A097-B87D-2142-8492-08E9580B2BA4}"/>
              </a:ext>
            </a:extLst>
          </p:cNvPr>
          <p:cNvSpPr/>
          <p:nvPr/>
        </p:nvSpPr>
        <p:spPr>
          <a:xfrm>
            <a:off x="8781143" y="2410390"/>
            <a:ext cx="2365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</a:t>
            </a:r>
            <a:r>
              <a:rPr lang="en-US" dirty="0" err="1">
                <a:solidFill>
                  <a:srgbClr val="FF0000"/>
                </a:solidFill>
              </a:rPr>
              <a:t>inde</a:t>
            </a:r>
            <a:r>
              <a:rPr lang="en-US" dirty="0">
                <a:solidFill>
                  <a:srgbClr val="FF0000"/>
                </a:solidFill>
              </a:rPr>
              <a:t> &lt;- </a:t>
            </a:r>
            <a:r>
              <a:rPr lang="en-US" dirty="0" err="1">
                <a:solidFill>
                  <a:srgbClr val="FF0000"/>
                </a:solidFill>
              </a:rPr>
              <a:t>rpoispp</a:t>
            </a:r>
            <a:r>
              <a:rPr lang="en-US" dirty="0">
                <a:solidFill>
                  <a:srgbClr val="FF0000"/>
                </a:solidFill>
              </a:rPr>
              <a:t>(100)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68FCFD-FBB3-D445-A0CF-2C260BF445EE}"/>
              </a:ext>
            </a:extLst>
          </p:cNvPr>
          <p:cNvSpPr/>
          <p:nvPr/>
        </p:nvSpPr>
        <p:spPr>
          <a:xfrm>
            <a:off x="6300420" y="2411370"/>
            <a:ext cx="2312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</a:t>
            </a:r>
            <a:r>
              <a:rPr lang="en-US" dirty="0" err="1">
                <a:solidFill>
                  <a:srgbClr val="FF0000"/>
                </a:solidFill>
              </a:rPr>
              <a:t>regu</a:t>
            </a:r>
            <a:r>
              <a:rPr lang="en-US" dirty="0">
                <a:solidFill>
                  <a:srgbClr val="FF0000"/>
                </a:solidFill>
              </a:rPr>
              <a:t> &lt;- </a:t>
            </a:r>
            <a:r>
              <a:rPr lang="en-US" dirty="0" err="1">
                <a:solidFill>
                  <a:srgbClr val="FF0000"/>
                </a:solidFill>
              </a:rPr>
              <a:t>rSSI</a:t>
            </a:r>
            <a:r>
              <a:rPr lang="en-US" dirty="0">
                <a:solidFill>
                  <a:srgbClr val="FF0000"/>
                </a:solidFill>
              </a:rPr>
              <a:t>(0.09, 70)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DF359-268B-644F-90F9-13A8B23CE364}"/>
              </a:ext>
            </a:extLst>
          </p:cNvPr>
          <p:cNvSpPr/>
          <p:nvPr/>
        </p:nvSpPr>
        <p:spPr>
          <a:xfrm>
            <a:off x="3123061" y="2410390"/>
            <a:ext cx="3054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</a:t>
            </a:r>
            <a:r>
              <a:rPr lang="en-US" dirty="0" err="1">
                <a:solidFill>
                  <a:srgbClr val="FF0000"/>
                </a:solidFill>
              </a:rPr>
              <a:t>clus</a:t>
            </a:r>
            <a:r>
              <a:rPr lang="en-US" dirty="0">
                <a:solidFill>
                  <a:srgbClr val="FF0000"/>
                </a:solidFill>
              </a:rPr>
              <a:t> &lt;- </a:t>
            </a:r>
            <a:r>
              <a:rPr lang="en-US" dirty="0" err="1">
                <a:solidFill>
                  <a:srgbClr val="FF0000"/>
                </a:solidFill>
              </a:rPr>
              <a:t>rMatClust</a:t>
            </a:r>
            <a:r>
              <a:rPr lang="en-US" dirty="0">
                <a:solidFill>
                  <a:srgbClr val="FF0000"/>
                </a:solidFill>
              </a:rPr>
              <a:t>(30, 0.05, 4)</a:t>
            </a: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FD7D0E88-4E9D-7D41-B147-1CE451FF4BF0}"/>
              </a:ext>
            </a:extLst>
          </p:cNvPr>
          <p:cNvSpPr/>
          <p:nvPr/>
        </p:nvSpPr>
        <p:spPr>
          <a:xfrm>
            <a:off x="6306055" y="1725400"/>
            <a:ext cx="1509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</a:t>
            </a:r>
            <a:r>
              <a:rPr lang="en-US" dirty="0" err="1">
                <a:solidFill>
                  <a:srgbClr val="FF0000"/>
                </a:solidFill>
              </a:rPr>
              <a:t>set.seed</a:t>
            </a:r>
            <a:r>
              <a:rPr lang="en-US" dirty="0">
                <a:solidFill>
                  <a:srgbClr val="FF0000"/>
                </a:solidFill>
              </a:rPr>
              <a:t>(42)</a:t>
            </a: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340EC206-E8B6-0A4D-A414-07786E8AEF1D}"/>
              </a:ext>
            </a:extLst>
          </p:cNvPr>
          <p:cNvSpPr/>
          <p:nvPr/>
        </p:nvSpPr>
        <p:spPr>
          <a:xfrm>
            <a:off x="3134682" y="2827496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plot(</a:t>
            </a:r>
            <a:r>
              <a:rPr lang="en-US" dirty="0" err="1">
                <a:solidFill>
                  <a:srgbClr val="FF0000"/>
                </a:solidFill>
              </a:rPr>
              <a:t>clus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F29A801E-07C9-EB45-8059-BD62A744EA5D}"/>
              </a:ext>
            </a:extLst>
          </p:cNvPr>
          <p:cNvSpPr/>
          <p:nvPr/>
        </p:nvSpPr>
        <p:spPr>
          <a:xfrm>
            <a:off x="6302171" y="2821822"/>
            <a:ext cx="1290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plot(</a:t>
            </a:r>
            <a:r>
              <a:rPr lang="en-US" dirty="0" err="1">
                <a:solidFill>
                  <a:srgbClr val="FF0000"/>
                </a:solidFill>
              </a:rPr>
              <a:t>regu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7AC5E42E-C9AB-4E40-AD00-BB0F0969A8BB}"/>
              </a:ext>
            </a:extLst>
          </p:cNvPr>
          <p:cNvSpPr/>
          <p:nvPr/>
        </p:nvSpPr>
        <p:spPr>
          <a:xfrm>
            <a:off x="8802512" y="2827496"/>
            <a:ext cx="127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plot(</a:t>
            </a:r>
            <a:r>
              <a:rPr lang="en-US" dirty="0" err="1">
                <a:solidFill>
                  <a:srgbClr val="FF0000"/>
                </a:solidFill>
              </a:rPr>
              <a:t>inde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7CFEF8-784A-C840-8BC2-2F610ACDD78F}"/>
              </a:ext>
            </a:extLst>
          </p:cNvPr>
          <p:cNvCxnSpPr>
            <a:cxnSpLocks/>
            <a:stCxn id="709" idx="2"/>
          </p:cNvCxnSpPr>
          <p:nvPr/>
        </p:nvCxnSpPr>
        <p:spPr>
          <a:xfrm>
            <a:off x="7060621" y="2094732"/>
            <a:ext cx="0" cy="31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345D6C09-A99A-B247-AFF8-313FBE9886C3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650146" y="2099606"/>
            <a:ext cx="2241635" cy="3107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id="{07CA4A11-5FA3-E44E-AFC7-BBC5BF3D79A3}"/>
              </a:ext>
            </a:extLst>
          </p:cNvPr>
          <p:cNvCxnSpPr>
            <a:cxnSpLocks/>
          </p:cNvCxnSpPr>
          <p:nvPr/>
        </p:nvCxnSpPr>
        <p:spPr>
          <a:xfrm>
            <a:off x="7241579" y="2099606"/>
            <a:ext cx="2570078" cy="3082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id="{EC417077-512B-944C-A474-C51A8EFBDE27}"/>
              </a:ext>
            </a:extLst>
          </p:cNvPr>
          <p:cNvCxnSpPr>
            <a:cxnSpLocks/>
          </p:cNvCxnSpPr>
          <p:nvPr/>
        </p:nvCxnSpPr>
        <p:spPr>
          <a:xfrm>
            <a:off x="4734003" y="3232498"/>
            <a:ext cx="0" cy="5992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>
            <a:extLst>
              <a:ext uri="{FF2B5EF4-FFF2-40B4-BE49-F238E27FC236}">
                <a16:creationId xmlns:a16="http://schemas.microsoft.com/office/drawing/2014/main" id="{13ABF73E-F747-014B-B4CB-5C5D80B77E11}"/>
              </a:ext>
            </a:extLst>
          </p:cNvPr>
          <p:cNvCxnSpPr>
            <a:cxnSpLocks/>
          </p:cNvCxnSpPr>
          <p:nvPr/>
        </p:nvCxnSpPr>
        <p:spPr>
          <a:xfrm>
            <a:off x="7171110" y="3264069"/>
            <a:ext cx="0" cy="5992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id="{A0C8DAE9-1FB4-134F-B044-D802C1B6CABB}"/>
              </a:ext>
            </a:extLst>
          </p:cNvPr>
          <p:cNvCxnSpPr>
            <a:cxnSpLocks/>
          </p:cNvCxnSpPr>
          <p:nvPr/>
        </p:nvCxnSpPr>
        <p:spPr>
          <a:xfrm>
            <a:off x="9908345" y="3247461"/>
            <a:ext cx="0" cy="5992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2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</a:rPr>
              <a:t>STEM 2002/8005 ⎯ spatial analyses &amp; point patterns </a:t>
            </a:r>
            <a:endParaRPr lang="en-US" altLang="en-US" sz="1400" i="1" u="sng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7695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GB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analysing pattern structure: index </a:t>
            </a: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vs</a:t>
            </a:r>
            <a:r>
              <a:rPr lang="en-GB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function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684FB-DEE6-BD45-88EA-DE679359F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E0A55756-1FC1-ED4F-8C09-18727D9E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329" y="6207702"/>
            <a:ext cx="588597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Goreaud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2002, Ecological Modelling 158:1-19; </a:t>
            </a:r>
            <a:r>
              <a:rPr lang="en-AU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Ilian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et al., 2008 (Wiley)</a:t>
            </a:r>
          </a:p>
        </p:txBody>
      </p:sp>
      <p:grpSp>
        <p:nvGrpSpPr>
          <p:cNvPr id="41" name="Groupe 46">
            <a:extLst>
              <a:ext uri="{FF2B5EF4-FFF2-40B4-BE49-F238E27FC236}">
                <a16:creationId xmlns:a16="http://schemas.microsoft.com/office/drawing/2014/main" id="{92DAFB6C-8F7D-EB46-9B6C-B3124D7C5B08}"/>
              </a:ext>
            </a:extLst>
          </p:cNvPr>
          <p:cNvGrpSpPr>
            <a:grpSpLocks/>
          </p:cNvGrpSpPr>
          <p:nvPr/>
        </p:nvGrpSpPr>
        <p:grpSpPr bwMode="auto">
          <a:xfrm>
            <a:off x="3839277" y="3841318"/>
            <a:ext cx="6862031" cy="325042"/>
            <a:chOff x="2285984" y="5215123"/>
            <a:chExt cx="5578095" cy="263904"/>
          </a:xfrm>
        </p:grpSpPr>
        <p:cxnSp>
          <p:nvCxnSpPr>
            <p:cNvPr id="42" name="Connecteur droit 14">
              <a:extLst>
                <a:ext uri="{FF2B5EF4-FFF2-40B4-BE49-F238E27FC236}">
                  <a16:creationId xmlns:a16="http://schemas.microsoft.com/office/drawing/2014/main" id="{255D4691-2A4F-4E4D-A5AF-09EAA373A1CC}"/>
                </a:ext>
              </a:extLst>
            </p:cNvPr>
            <p:cNvCxnSpPr/>
            <p:nvPr/>
          </p:nvCxnSpPr>
          <p:spPr>
            <a:xfrm>
              <a:off x="2285984" y="5357826"/>
              <a:ext cx="357189" cy="0"/>
            </a:xfrm>
            <a:prstGeom prst="line">
              <a:avLst/>
            </a:prstGeom>
            <a:ln w="508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15">
              <a:extLst>
                <a:ext uri="{FF2B5EF4-FFF2-40B4-BE49-F238E27FC236}">
                  <a16:creationId xmlns:a16="http://schemas.microsoft.com/office/drawing/2014/main" id="{067EE8E1-AE4D-F845-BC50-65A497661C33}"/>
                </a:ext>
              </a:extLst>
            </p:cNvPr>
            <p:cNvCxnSpPr/>
            <p:nvPr/>
          </p:nvCxnSpPr>
          <p:spPr>
            <a:xfrm>
              <a:off x="4380342" y="5357826"/>
              <a:ext cx="357189" cy="0"/>
            </a:xfrm>
            <a:prstGeom prst="line">
              <a:avLst/>
            </a:prstGeom>
            <a:ln w="50800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16">
              <a:extLst>
                <a:ext uri="{FF2B5EF4-FFF2-40B4-BE49-F238E27FC236}">
                  <a16:creationId xmlns:a16="http://schemas.microsoft.com/office/drawing/2014/main" id="{73C2762A-575D-144E-98F9-749C72151B07}"/>
                </a:ext>
              </a:extLst>
            </p:cNvPr>
            <p:cNvCxnSpPr/>
            <p:nvPr/>
          </p:nvCxnSpPr>
          <p:spPr>
            <a:xfrm>
              <a:off x="6435315" y="5357826"/>
              <a:ext cx="357189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33">
              <a:extLst>
                <a:ext uri="{FF2B5EF4-FFF2-40B4-BE49-F238E27FC236}">
                  <a16:creationId xmlns:a16="http://schemas.microsoft.com/office/drawing/2014/main" id="{98B296E8-ECA0-BF4D-990D-83FAE1388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74" y="5229141"/>
              <a:ext cx="1071570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002060"/>
                  </a:solidFill>
                </a:rPr>
                <a:t>clustered</a:t>
              </a:r>
              <a:endParaRPr lang="fr-FR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46" name="ZoneTexte 34">
              <a:extLst>
                <a:ext uri="{FF2B5EF4-FFF2-40B4-BE49-F238E27FC236}">
                  <a16:creationId xmlns:a16="http://schemas.microsoft.com/office/drawing/2014/main" id="{820CECDB-052B-DF46-A1A8-7B4869B44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33" y="5220087"/>
              <a:ext cx="1071571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00CC00"/>
                  </a:solidFill>
                </a:rPr>
                <a:t>regular</a:t>
              </a:r>
              <a:endParaRPr lang="fr-FR" altLang="en-US" dirty="0">
                <a:solidFill>
                  <a:srgbClr val="00CC00"/>
                </a:solidFill>
              </a:endParaRPr>
            </a:p>
          </p:txBody>
        </p:sp>
        <p:sp>
          <p:nvSpPr>
            <p:cNvPr id="47" name="ZoneTexte 35">
              <a:extLst>
                <a:ext uri="{FF2B5EF4-FFF2-40B4-BE49-F238E27FC236}">
                  <a16:creationId xmlns:a16="http://schemas.microsoft.com/office/drawing/2014/main" id="{70A72AEE-EB81-E94D-BDAC-133BB9318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2509" y="5215123"/>
              <a:ext cx="1071570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FF0000"/>
                  </a:solidFill>
                </a:rPr>
                <a:t>random</a:t>
              </a:r>
              <a:endParaRPr lang="fr-F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e 449">
            <a:extLst>
              <a:ext uri="{FF2B5EF4-FFF2-40B4-BE49-F238E27FC236}">
                <a16:creationId xmlns:a16="http://schemas.microsoft.com/office/drawing/2014/main" id="{E1961085-76B2-EF46-9C02-500034DE34AB}"/>
              </a:ext>
            </a:extLst>
          </p:cNvPr>
          <p:cNvGrpSpPr>
            <a:grpSpLocks/>
          </p:cNvGrpSpPr>
          <p:nvPr/>
        </p:nvGrpSpPr>
        <p:grpSpPr bwMode="auto">
          <a:xfrm>
            <a:off x="3841854" y="4206850"/>
            <a:ext cx="2208748" cy="1933388"/>
            <a:chOff x="1000100" y="714356"/>
            <a:chExt cx="1795474" cy="157163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D5456E1-DCE2-4E44-98BB-B32717867FC1}"/>
                </a:ext>
              </a:extLst>
            </p:cNvPr>
            <p:cNvSpPr/>
            <p:nvPr/>
          </p:nvSpPr>
          <p:spPr>
            <a:xfrm>
              <a:off x="1000100" y="714356"/>
              <a:ext cx="1785949" cy="157163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0" name="Ellipse 23">
              <a:extLst>
                <a:ext uri="{FF2B5EF4-FFF2-40B4-BE49-F238E27FC236}">
                  <a16:creationId xmlns:a16="http://schemas.microsoft.com/office/drawing/2014/main" id="{45124703-F544-0F47-BD8F-A250B98B6BCF}"/>
                </a:ext>
              </a:extLst>
            </p:cNvPr>
            <p:cNvSpPr/>
            <p:nvPr/>
          </p:nvSpPr>
          <p:spPr>
            <a:xfrm>
              <a:off x="1214414" y="1214423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1" name="Ellipse 24">
              <a:extLst>
                <a:ext uri="{FF2B5EF4-FFF2-40B4-BE49-F238E27FC236}">
                  <a16:creationId xmlns:a16="http://schemas.microsoft.com/office/drawing/2014/main" id="{A2BD0E25-BFD2-D248-910F-6AD445341520}"/>
                </a:ext>
              </a:extLst>
            </p:cNvPr>
            <p:cNvSpPr/>
            <p:nvPr/>
          </p:nvSpPr>
          <p:spPr>
            <a:xfrm>
              <a:off x="1285852" y="128586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2" name="Ellipse 25">
              <a:extLst>
                <a:ext uri="{FF2B5EF4-FFF2-40B4-BE49-F238E27FC236}">
                  <a16:creationId xmlns:a16="http://schemas.microsoft.com/office/drawing/2014/main" id="{2A385E56-7DA8-3D46-B64F-5257D188544B}"/>
                </a:ext>
              </a:extLst>
            </p:cNvPr>
            <p:cNvSpPr/>
            <p:nvPr/>
          </p:nvSpPr>
          <p:spPr>
            <a:xfrm>
              <a:off x="1214414" y="128586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3" name="Ellipse 26">
              <a:extLst>
                <a:ext uri="{FF2B5EF4-FFF2-40B4-BE49-F238E27FC236}">
                  <a16:creationId xmlns:a16="http://schemas.microsoft.com/office/drawing/2014/main" id="{5A2DF4CE-9261-1A4E-B3CB-E0EC457CDDD6}"/>
                </a:ext>
              </a:extLst>
            </p:cNvPr>
            <p:cNvSpPr/>
            <p:nvPr/>
          </p:nvSpPr>
          <p:spPr>
            <a:xfrm>
              <a:off x="1142976" y="1214423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4" name="Ellipse 27">
              <a:extLst>
                <a:ext uri="{FF2B5EF4-FFF2-40B4-BE49-F238E27FC236}">
                  <a16:creationId xmlns:a16="http://schemas.microsoft.com/office/drawing/2014/main" id="{744A8C58-D47B-E042-BCCA-FDA514A23A3D}"/>
                </a:ext>
              </a:extLst>
            </p:cNvPr>
            <p:cNvSpPr/>
            <p:nvPr/>
          </p:nvSpPr>
          <p:spPr>
            <a:xfrm>
              <a:off x="1366815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5" name="Ellipse 28">
              <a:extLst>
                <a:ext uri="{FF2B5EF4-FFF2-40B4-BE49-F238E27FC236}">
                  <a16:creationId xmlns:a16="http://schemas.microsoft.com/office/drawing/2014/main" id="{74777509-4F7C-E04E-8561-EB0DB3939DDB}"/>
                </a:ext>
              </a:extLst>
            </p:cNvPr>
            <p:cNvSpPr/>
            <p:nvPr/>
          </p:nvSpPr>
          <p:spPr>
            <a:xfrm>
              <a:off x="1285852" y="1438261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6" name="Ellipse 29">
              <a:extLst>
                <a:ext uri="{FF2B5EF4-FFF2-40B4-BE49-F238E27FC236}">
                  <a16:creationId xmlns:a16="http://schemas.microsoft.com/office/drawing/2014/main" id="{8050023A-8E62-D845-B603-93F5E288ED09}"/>
                </a:ext>
              </a:extLst>
            </p:cNvPr>
            <p:cNvSpPr/>
            <p:nvPr/>
          </p:nvSpPr>
          <p:spPr>
            <a:xfrm>
              <a:off x="1366815" y="1428736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7" name="Ellipse 30">
              <a:extLst>
                <a:ext uri="{FF2B5EF4-FFF2-40B4-BE49-F238E27FC236}">
                  <a16:creationId xmlns:a16="http://schemas.microsoft.com/office/drawing/2014/main" id="{DE594E3B-2F47-6243-9526-F66633C5906B}"/>
                </a:ext>
              </a:extLst>
            </p:cNvPr>
            <p:cNvSpPr/>
            <p:nvPr/>
          </p:nvSpPr>
          <p:spPr>
            <a:xfrm>
              <a:off x="1214414" y="200024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8" name="Ellipse 31">
              <a:extLst>
                <a:ext uri="{FF2B5EF4-FFF2-40B4-BE49-F238E27FC236}">
                  <a16:creationId xmlns:a16="http://schemas.microsoft.com/office/drawing/2014/main" id="{453B1F8C-6BA0-394C-B294-CB125E2FBDF2}"/>
                </a:ext>
              </a:extLst>
            </p:cNvPr>
            <p:cNvSpPr/>
            <p:nvPr/>
          </p:nvSpPr>
          <p:spPr>
            <a:xfrm>
              <a:off x="1285852" y="207167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9" name="Ellipse 32">
              <a:extLst>
                <a:ext uri="{FF2B5EF4-FFF2-40B4-BE49-F238E27FC236}">
                  <a16:creationId xmlns:a16="http://schemas.microsoft.com/office/drawing/2014/main" id="{D8AF9844-C632-5047-9CB4-53F504E4BF7C}"/>
                </a:ext>
              </a:extLst>
            </p:cNvPr>
            <p:cNvSpPr/>
            <p:nvPr/>
          </p:nvSpPr>
          <p:spPr>
            <a:xfrm>
              <a:off x="1214414" y="207167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0" name="Ellipse 33">
              <a:extLst>
                <a:ext uri="{FF2B5EF4-FFF2-40B4-BE49-F238E27FC236}">
                  <a16:creationId xmlns:a16="http://schemas.microsoft.com/office/drawing/2014/main" id="{BB2949F5-8374-8D46-A8DA-6C36BC850D4C}"/>
                </a:ext>
              </a:extLst>
            </p:cNvPr>
            <p:cNvSpPr/>
            <p:nvPr/>
          </p:nvSpPr>
          <p:spPr>
            <a:xfrm>
              <a:off x="1142976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1" name="Ellipse 34">
              <a:extLst>
                <a:ext uri="{FF2B5EF4-FFF2-40B4-BE49-F238E27FC236}">
                  <a16:creationId xmlns:a16="http://schemas.microsoft.com/office/drawing/2014/main" id="{04F1EA56-6274-864E-BFD7-50A4EB868971}"/>
                </a:ext>
              </a:extLst>
            </p:cNvPr>
            <p:cNvSpPr/>
            <p:nvPr/>
          </p:nvSpPr>
          <p:spPr>
            <a:xfrm>
              <a:off x="1571604" y="150017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2" name="Ellipse 35">
              <a:extLst>
                <a:ext uri="{FF2B5EF4-FFF2-40B4-BE49-F238E27FC236}">
                  <a16:creationId xmlns:a16="http://schemas.microsoft.com/office/drawing/2014/main" id="{F142F292-909A-374F-B33C-8467D27378BF}"/>
                </a:ext>
              </a:extLst>
            </p:cNvPr>
            <p:cNvSpPr/>
            <p:nvPr/>
          </p:nvSpPr>
          <p:spPr>
            <a:xfrm>
              <a:off x="1643042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3" name="Ellipse 36">
              <a:extLst>
                <a:ext uri="{FF2B5EF4-FFF2-40B4-BE49-F238E27FC236}">
                  <a16:creationId xmlns:a16="http://schemas.microsoft.com/office/drawing/2014/main" id="{161A4DF6-55FC-814F-AB12-E3F18B854385}"/>
                </a:ext>
              </a:extLst>
            </p:cNvPr>
            <p:cNvSpPr/>
            <p:nvPr/>
          </p:nvSpPr>
          <p:spPr>
            <a:xfrm>
              <a:off x="1571604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4" name="Ellipse 37">
              <a:extLst>
                <a:ext uri="{FF2B5EF4-FFF2-40B4-BE49-F238E27FC236}">
                  <a16:creationId xmlns:a16="http://schemas.microsoft.com/office/drawing/2014/main" id="{500BB762-C325-544C-84AA-894823A09F73}"/>
                </a:ext>
              </a:extLst>
            </p:cNvPr>
            <p:cNvSpPr/>
            <p:nvPr/>
          </p:nvSpPr>
          <p:spPr>
            <a:xfrm>
              <a:off x="1500166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5" name="Ellipse 38">
              <a:extLst>
                <a:ext uri="{FF2B5EF4-FFF2-40B4-BE49-F238E27FC236}">
                  <a16:creationId xmlns:a16="http://schemas.microsoft.com/office/drawing/2014/main" id="{A4AB2969-91C5-194B-8E20-E1979BA36C26}"/>
                </a:ext>
              </a:extLst>
            </p:cNvPr>
            <p:cNvSpPr/>
            <p:nvPr/>
          </p:nvSpPr>
          <p:spPr>
            <a:xfrm>
              <a:off x="1500166" y="128586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6" name="Ellipse 39">
              <a:extLst>
                <a:ext uri="{FF2B5EF4-FFF2-40B4-BE49-F238E27FC236}">
                  <a16:creationId xmlns:a16="http://schemas.microsoft.com/office/drawing/2014/main" id="{682D2DD1-79DC-144F-AC80-C05DE4C4DAE2}"/>
                </a:ext>
              </a:extLst>
            </p:cNvPr>
            <p:cNvSpPr/>
            <p:nvPr/>
          </p:nvSpPr>
          <p:spPr>
            <a:xfrm>
              <a:off x="1571604" y="135729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7" name="Ellipse 40">
              <a:extLst>
                <a:ext uri="{FF2B5EF4-FFF2-40B4-BE49-F238E27FC236}">
                  <a16:creationId xmlns:a16="http://schemas.microsoft.com/office/drawing/2014/main" id="{FD7B1891-0DA8-AA46-99B3-E2D62C6C9759}"/>
                </a:ext>
              </a:extLst>
            </p:cNvPr>
            <p:cNvSpPr/>
            <p:nvPr/>
          </p:nvSpPr>
          <p:spPr>
            <a:xfrm>
              <a:off x="1500166" y="135729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8" name="Ellipse 41">
              <a:extLst>
                <a:ext uri="{FF2B5EF4-FFF2-40B4-BE49-F238E27FC236}">
                  <a16:creationId xmlns:a16="http://schemas.microsoft.com/office/drawing/2014/main" id="{36DC33D7-5CD2-3544-93C4-A4C738A2E1AE}"/>
                </a:ext>
              </a:extLst>
            </p:cNvPr>
            <p:cNvSpPr/>
            <p:nvPr/>
          </p:nvSpPr>
          <p:spPr>
            <a:xfrm>
              <a:off x="1428728" y="128586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9" name="Ellipse 42">
              <a:extLst>
                <a:ext uri="{FF2B5EF4-FFF2-40B4-BE49-F238E27FC236}">
                  <a16:creationId xmlns:a16="http://schemas.microsoft.com/office/drawing/2014/main" id="{3BFC7A1F-2CEF-FB47-8A9C-0695D0B12E8F}"/>
                </a:ext>
              </a:extLst>
            </p:cNvPr>
            <p:cNvSpPr/>
            <p:nvPr/>
          </p:nvSpPr>
          <p:spPr>
            <a:xfrm>
              <a:off x="2285983" y="107154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0" name="Ellipse 43">
              <a:extLst>
                <a:ext uri="{FF2B5EF4-FFF2-40B4-BE49-F238E27FC236}">
                  <a16:creationId xmlns:a16="http://schemas.microsoft.com/office/drawing/2014/main" id="{A951A9DF-187D-4A4F-B4E5-B97FEB080C4C}"/>
                </a:ext>
              </a:extLst>
            </p:cNvPr>
            <p:cNvSpPr/>
            <p:nvPr/>
          </p:nvSpPr>
          <p:spPr>
            <a:xfrm>
              <a:off x="2357422" y="114298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1" name="Ellipse 44">
              <a:extLst>
                <a:ext uri="{FF2B5EF4-FFF2-40B4-BE49-F238E27FC236}">
                  <a16:creationId xmlns:a16="http://schemas.microsoft.com/office/drawing/2014/main" id="{ECFF83E8-452C-0B48-8969-CFE65F6C12AB}"/>
                </a:ext>
              </a:extLst>
            </p:cNvPr>
            <p:cNvSpPr/>
            <p:nvPr/>
          </p:nvSpPr>
          <p:spPr>
            <a:xfrm>
              <a:off x="2285983" y="114298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2" name="Ellipse 45">
              <a:extLst>
                <a:ext uri="{FF2B5EF4-FFF2-40B4-BE49-F238E27FC236}">
                  <a16:creationId xmlns:a16="http://schemas.microsoft.com/office/drawing/2014/main" id="{983974C8-E07E-5A46-A27A-31D89E8F8E9D}"/>
                </a:ext>
              </a:extLst>
            </p:cNvPr>
            <p:cNvSpPr/>
            <p:nvPr/>
          </p:nvSpPr>
          <p:spPr>
            <a:xfrm>
              <a:off x="2214546" y="107154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3" name="Ellipse 46">
              <a:extLst>
                <a:ext uri="{FF2B5EF4-FFF2-40B4-BE49-F238E27FC236}">
                  <a16:creationId xmlns:a16="http://schemas.microsoft.com/office/drawing/2014/main" id="{011D8502-9F5D-A348-BF5F-E26D63F85699}"/>
                </a:ext>
              </a:extLst>
            </p:cNvPr>
            <p:cNvSpPr/>
            <p:nvPr/>
          </p:nvSpPr>
          <p:spPr>
            <a:xfrm>
              <a:off x="1714480" y="78579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4" name="Ellipse 47">
              <a:extLst>
                <a:ext uri="{FF2B5EF4-FFF2-40B4-BE49-F238E27FC236}">
                  <a16:creationId xmlns:a16="http://schemas.microsoft.com/office/drawing/2014/main" id="{EE060A67-0F11-D84F-8A4E-6DF7E3D2C7B6}"/>
                </a:ext>
              </a:extLst>
            </p:cNvPr>
            <p:cNvSpPr/>
            <p:nvPr/>
          </p:nvSpPr>
          <p:spPr>
            <a:xfrm>
              <a:off x="1785918" y="85723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5" name="Ellipse 48">
              <a:extLst>
                <a:ext uri="{FF2B5EF4-FFF2-40B4-BE49-F238E27FC236}">
                  <a16:creationId xmlns:a16="http://schemas.microsoft.com/office/drawing/2014/main" id="{66AB376A-F480-7F4E-88FD-C1B7E50FFA72}"/>
                </a:ext>
              </a:extLst>
            </p:cNvPr>
            <p:cNvSpPr/>
            <p:nvPr/>
          </p:nvSpPr>
          <p:spPr>
            <a:xfrm>
              <a:off x="1714480" y="85723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6" name="Ellipse 49">
              <a:extLst>
                <a:ext uri="{FF2B5EF4-FFF2-40B4-BE49-F238E27FC236}">
                  <a16:creationId xmlns:a16="http://schemas.microsoft.com/office/drawing/2014/main" id="{30346065-C620-FB4A-9CD6-6D14C848EEE9}"/>
                </a:ext>
              </a:extLst>
            </p:cNvPr>
            <p:cNvSpPr/>
            <p:nvPr/>
          </p:nvSpPr>
          <p:spPr>
            <a:xfrm>
              <a:off x="1643042" y="78579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7" name="Ellipse 50">
              <a:extLst>
                <a:ext uri="{FF2B5EF4-FFF2-40B4-BE49-F238E27FC236}">
                  <a16:creationId xmlns:a16="http://schemas.microsoft.com/office/drawing/2014/main" id="{C533DDC3-6FD3-4E4C-8328-938C6312E3B6}"/>
                </a:ext>
              </a:extLst>
            </p:cNvPr>
            <p:cNvSpPr/>
            <p:nvPr/>
          </p:nvSpPr>
          <p:spPr>
            <a:xfrm>
              <a:off x="1928794" y="78579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8" name="Ellipse 51">
              <a:extLst>
                <a:ext uri="{FF2B5EF4-FFF2-40B4-BE49-F238E27FC236}">
                  <a16:creationId xmlns:a16="http://schemas.microsoft.com/office/drawing/2014/main" id="{EF40E9D2-D9C2-D940-85F4-4595C5D5FD41}"/>
                </a:ext>
              </a:extLst>
            </p:cNvPr>
            <p:cNvSpPr/>
            <p:nvPr/>
          </p:nvSpPr>
          <p:spPr>
            <a:xfrm>
              <a:off x="2000231" y="85723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9" name="Ellipse 52">
              <a:extLst>
                <a:ext uri="{FF2B5EF4-FFF2-40B4-BE49-F238E27FC236}">
                  <a16:creationId xmlns:a16="http://schemas.microsoft.com/office/drawing/2014/main" id="{45AA09EF-A775-B547-934A-15D0D341D6CF}"/>
                </a:ext>
              </a:extLst>
            </p:cNvPr>
            <p:cNvSpPr/>
            <p:nvPr/>
          </p:nvSpPr>
          <p:spPr>
            <a:xfrm>
              <a:off x="1928794" y="85723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0" name="Ellipse 53">
              <a:extLst>
                <a:ext uri="{FF2B5EF4-FFF2-40B4-BE49-F238E27FC236}">
                  <a16:creationId xmlns:a16="http://schemas.microsoft.com/office/drawing/2014/main" id="{2579A061-8A70-BB41-882F-177E48B6D70D}"/>
                </a:ext>
              </a:extLst>
            </p:cNvPr>
            <p:cNvSpPr/>
            <p:nvPr/>
          </p:nvSpPr>
          <p:spPr>
            <a:xfrm>
              <a:off x="1857356" y="78579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1" name="Ellipse 54">
              <a:extLst>
                <a:ext uri="{FF2B5EF4-FFF2-40B4-BE49-F238E27FC236}">
                  <a16:creationId xmlns:a16="http://schemas.microsoft.com/office/drawing/2014/main" id="{64FB67DF-1CAD-A647-B282-FB96BA6B6FF2}"/>
                </a:ext>
              </a:extLst>
            </p:cNvPr>
            <p:cNvSpPr/>
            <p:nvPr/>
          </p:nvSpPr>
          <p:spPr>
            <a:xfrm>
              <a:off x="2500298" y="1000108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2" name="Ellipse 55">
              <a:extLst>
                <a:ext uri="{FF2B5EF4-FFF2-40B4-BE49-F238E27FC236}">
                  <a16:creationId xmlns:a16="http://schemas.microsoft.com/office/drawing/2014/main" id="{01E649B4-76AC-DC44-B15D-3AC4D1682AAC}"/>
                </a:ext>
              </a:extLst>
            </p:cNvPr>
            <p:cNvSpPr/>
            <p:nvPr/>
          </p:nvSpPr>
          <p:spPr>
            <a:xfrm>
              <a:off x="2571735" y="107154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3" name="Ellipse 56">
              <a:extLst>
                <a:ext uri="{FF2B5EF4-FFF2-40B4-BE49-F238E27FC236}">
                  <a16:creationId xmlns:a16="http://schemas.microsoft.com/office/drawing/2014/main" id="{67DBC519-DF26-1043-9817-AF50A2F9315F}"/>
                </a:ext>
              </a:extLst>
            </p:cNvPr>
            <p:cNvSpPr/>
            <p:nvPr/>
          </p:nvSpPr>
          <p:spPr>
            <a:xfrm>
              <a:off x="2500298" y="107154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4" name="Ellipse 57">
              <a:extLst>
                <a:ext uri="{FF2B5EF4-FFF2-40B4-BE49-F238E27FC236}">
                  <a16:creationId xmlns:a16="http://schemas.microsoft.com/office/drawing/2014/main" id="{19D63CC2-EF76-344D-885A-05051C22AD78}"/>
                </a:ext>
              </a:extLst>
            </p:cNvPr>
            <p:cNvSpPr/>
            <p:nvPr/>
          </p:nvSpPr>
          <p:spPr>
            <a:xfrm>
              <a:off x="2428859" y="1000108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5" name="Ellipse 58">
              <a:extLst>
                <a:ext uri="{FF2B5EF4-FFF2-40B4-BE49-F238E27FC236}">
                  <a16:creationId xmlns:a16="http://schemas.microsoft.com/office/drawing/2014/main" id="{387F58C4-1442-E542-BE5E-DFB9FDB84DB1}"/>
                </a:ext>
              </a:extLst>
            </p:cNvPr>
            <p:cNvSpPr/>
            <p:nvPr/>
          </p:nvSpPr>
          <p:spPr>
            <a:xfrm>
              <a:off x="2652699" y="1428736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6" name="Ellipse 59">
              <a:extLst>
                <a:ext uri="{FF2B5EF4-FFF2-40B4-BE49-F238E27FC236}">
                  <a16:creationId xmlns:a16="http://schemas.microsoft.com/office/drawing/2014/main" id="{EF5E015F-5895-1643-A062-840E32191CAC}"/>
                </a:ext>
              </a:extLst>
            </p:cNvPr>
            <p:cNvSpPr/>
            <p:nvPr/>
          </p:nvSpPr>
          <p:spPr>
            <a:xfrm>
              <a:off x="2724136" y="150017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7" name="Ellipse 60">
              <a:extLst>
                <a:ext uri="{FF2B5EF4-FFF2-40B4-BE49-F238E27FC236}">
                  <a16:creationId xmlns:a16="http://schemas.microsoft.com/office/drawing/2014/main" id="{B1DEFB5C-3360-4A4B-B362-2A49853A735A}"/>
                </a:ext>
              </a:extLst>
            </p:cNvPr>
            <p:cNvSpPr/>
            <p:nvPr/>
          </p:nvSpPr>
          <p:spPr>
            <a:xfrm>
              <a:off x="2652699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8" name="Ellipse 61">
              <a:extLst>
                <a:ext uri="{FF2B5EF4-FFF2-40B4-BE49-F238E27FC236}">
                  <a16:creationId xmlns:a16="http://schemas.microsoft.com/office/drawing/2014/main" id="{CAE1508D-B42D-424C-81B6-DDF56BC50656}"/>
                </a:ext>
              </a:extLst>
            </p:cNvPr>
            <p:cNvSpPr/>
            <p:nvPr/>
          </p:nvSpPr>
          <p:spPr>
            <a:xfrm>
              <a:off x="2581260" y="1428736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9" name="Ellipse 62">
              <a:extLst>
                <a:ext uri="{FF2B5EF4-FFF2-40B4-BE49-F238E27FC236}">
                  <a16:creationId xmlns:a16="http://schemas.microsoft.com/office/drawing/2014/main" id="{87C60067-4B1E-8545-A8AA-1932183979D7}"/>
                </a:ext>
              </a:extLst>
            </p:cNvPr>
            <p:cNvSpPr/>
            <p:nvPr/>
          </p:nvSpPr>
          <p:spPr>
            <a:xfrm>
              <a:off x="2714611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1" name="Ellipse 64">
              <a:extLst>
                <a:ext uri="{FF2B5EF4-FFF2-40B4-BE49-F238E27FC236}">
                  <a16:creationId xmlns:a16="http://schemas.microsoft.com/office/drawing/2014/main" id="{B22A648C-ABFB-7A4B-B610-9D0DAE21972B}"/>
                </a:ext>
              </a:extLst>
            </p:cNvPr>
            <p:cNvSpPr/>
            <p:nvPr/>
          </p:nvSpPr>
          <p:spPr>
            <a:xfrm>
              <a:off x="2714611" y="1643051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2" name="Ellipse 65">
              <a:extLst>
                <a:ext uri="{FF2B5EF4-FFF2-40B4-BE49-F238E27FC236}">
                  <a16:creationId xmlns:a16="http://schemas.microsoft.com/office/drawing/2014/main" id="{AAEB05B8-B045-B242-939B-4B564BBC5FA7}"/>
                </a:ext>
              </a:extLst>
            </p:cNvPr>
            <p:cNvSpPr/>
            <p:nvPr/>
          </p:nvSpPr>
          <p:spPr>
            <a:xfrm>
              <a:off x="2643174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3" name="Ellipse 66">
              <a:extLst>
                <a:ext uri="{FF2B5EF4-FFF2-40B4-BE49-F238E27FC236}">
                  <a16:creationId xmlns:a16="http://schemas.microsoft.com/office/drawing/2014/main" id="{5391ED10-88E4-BE4E-BB67-8A79B6900777}"/>
                </a:ext>
              </a:extLst>
            </p:cNvPr>
            <p:cNvSpPr/>
            <p:nvPr/>
          </p:nvSpPr>
          <p:spPr>
            <a:xfrm>
              <a:off x="2571735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4" name="Ellipse 67">
              <a:extLst>
                <a:ext uri="{FF2B5EF4-FFF2-40B4-BE49-F238E27FC236}">
                  <a16:creationId xmlns:a16="http://schemas.microsoft.com/office/drawing/2014/main" id="{0227AA3C-3966-B042-8015-1B18005D12D4}"/>
                </a:ext>
              </a:extLst>
            </p:cNvPr>
            <p:cNvSpPr/>
            <p:nvPr/>
          </p:nvSpPr>
          <p:spPr>
            <a:xfrm>
              <a:off x="2643174" y="1643051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5" name="Ellipse 68">
              <a:extLst>
                <a:ext uri="{FF2B5EF4-FFF2-40B4-BE49-F238E27FC236}">
                  <a16:creationId xmlns:a16="http://schemas.microsoft.com/office/drawing/2014/main" id="{064F2C82-67C3-6349-87F6-AAF8171FD9FE}"/>
                </a:ext>
              </a:extLst>
            </p:cNvPr>
            <p:cNvSpPr/>
            <p:nvPr/>
          </p:nvSpPr>
          <p:spPr>
            <a:xfrm>
              <a:off x="2571735" y="1643051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6" name="Ellipse 69">
              <a:extLst>
                <a:ext uri="{FF2B5EF4-FFF2-40B4-BE49-F238E27FC236}">
                  <a16:creationId xmlns:a16="http://schemas.microsoft.com/office/drawing/2014/main" id="{9C03D1F5-C310-A34F-B1A4-071E494D408C}"/>
                </a:ext>
              </a:extLst>
            </p:cNvPr>
            <p:cNvSpPr/>
            <p:nvPr/>
          </p:nvSpPr>
          <p:spPr>
            <a:xfrm>
              <a:off x="2500298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7" name="Ellipse 70">
              <a:extLst>
                <a:ext uri="{FF2B5EF4-FFF2-40B4-BE49-F238E27FC236}">
                  <a16:creationId xmlns:a16="http://schemas.microsoft.com/office/drawing/2014/main" id="{2981743E-9564-1340-8614-E5FFB31735B9}"/>
                </a:ext>
              </a:extLst>
            </p:cNvPr>
            <p:cNvSpPr/>
            <p:nvPr/>
          </p:nvSpPr>
          <p:spPr>
            <a:xfrm>
              <a:off x="2724136" y="1928803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9" name="Ellipse 72">
              <a:extLst>
                <a:ext uri="{FF2B5EF4-FFF2-40B4-BE49-F238E27FC236}">
                  <a16:creationId xmlns:a16="http://schemas.microsoft.com/office/drawing/2014/main" id="{6F38DAD2-0513-CC46-8B3E-FC78ACB297AF}"/>
                </a:ext>
              </a:extLst>
            </p:cNvPr>
            <p:cNvSpPr/>
            <p:nvPr/>
          </p:nvSpPr>
          <p:spPr>
            <a:xfrm>
              <a:off x="2724136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0" name="Ellipse 73">
              <a:extLst>
                <a:ext uri="{FF2B5EF4-FFF2-40B4-BE49-F238E27FC236}">
                  <a16:creationId xmlns:a16="http://schemas.microsoft.com/office/drawing/2014/main" id="{B364633B-0ACF-8F49-A1B4-749CC575365C}"/>
                </a:ext>
              </a:extLst>
            </p:cNvPr>
            <p:cNvSpPr/>
            <p:nvPr/>
          </p:nvSpPr>
          <p:spPr>
            <a:xfrm>
              <a:off x="2652699" y="1928803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1" name="Ellipse 74">
              <a:extLst>
                <a:ext uri="{FF2B5EF4-FFF2-40B4-BE49-F238E27FC236}">
                  <a16:creationId xmlns:a16="http://schemas.microsoft.com/office/drawing/2014/main" id="{ABE4585E-A2B9-3B4D-89F7-DE76E01C8D5E}"/>
                </a:ext>
              </a:extLst>
            </p:cNvPr>
            <p:cNvSpPr/>
            <p:nvPr/>
          </p:nvSpPr>
          <p:spPr>
            <a:xfrm>
              <a:off x="2357422" y="2081204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2" name="Ellipse 75">
              <a:extLst>
                <a:ext uri="{FF2B5EF4-FFF2-40B4-BE49-F238E27FC236}">
                  <a16:creationId xmlns:a16="http://schemas.microsoft.com/office/drawing/2014/main" id="{9D6B09F1-FBF9-3E4F-9156-398263FC46DD}"/>
                </a:ext>
              </a:extLst>
            </p:cNvPr>
            <p:cNvSpPr/>
            <p:nvPr/>
          </p:nvSpPr>
          <p:spPr>
            <a:xfrm>
              <a:off x="2428859" y="2152641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3" name="Ellipse 76">
              <a:extLst>
                <a:ext uri="{FF2B5EF4-FFF2-40B4-BE49-F238E27FC236}">
                  <a16:creationId xmlns:a16="http://schemas.microsoft.com/office/drawing/2014/main" id="{E1359B0C-DCAF-9844-8F3C-D2B003AA341A}"/>
                </a:ext>
              </a:extLst>
            </p:cNvPr>
            <p:cNvSpPr/>
            <p:nvPr/>
          </p:nvSpPr>
          <p:spPr>
            <a:xfrm>
              <a:off x="2357422" y="2152641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4" name="Ellipse 77">
              <a:extLst>
                <a:ext uri="{FF2B5EF4-FFF2-40B4-BE49-F238E27FC236}">
                  <a16:creationId xmlns:a16="http://schemas.microsoft.com/office/drawing/2014/main" id="{A7C818A3-9DF0-4D4F-BC13-E120FED411A8}"/>
                </a:ext>
              </a:extLst>
            </p:cNvPr>
            <p:cNvSpPr/>
            <p:nvPr/>
          </p:nvSpPr>
          <p:spPr>
            <a:xfrm>
              <a:off x="2285983" y="2081204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5" name="Ellipse 78">
              <a:extLst>
                <a:ext uri="{FF2B5EF4-FFF2-40B4-BE49-F238E27FC236}">
                  <a16:creationId xmlns:a16="http://schemas.microsoft.com/office/drawing/2014/main" id="{57D942AF-0B56-EB41-A92D-A872622A8DC7}"/>
                </a:ext>
              </a:extLst>
            </p:cNvPr>
            <p:cNvSpPr/>
            <p:nvPr/>
          </p:nvSpPr>
          <p:spPr>
            <a:xfrm>
              <a:off x="2214546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6" name="Ellipse 79">
              <a:extLst>
                <a:ext uri="{FF2B5EF4-FFF2-40B4-BE49-F238E27FC236}">
                  <a16:creationId xmlns:a16="http://schemas.microsoft.com/office/drawing/2014/main" id="{7C38463A-D5D5-1842-A001-8F0E39415A8E}"/>
                </a:ext>
              </a:extLst>
            </p:cNvPr>
            <p:cNvSpPr/>
            <p:nvPr/>
          </p:nvSpPr>
          <p:spPr>
            <a:xfrm>
              <a:off x="2285983" y="185736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7" name="Ellipse 80">
              <a:extLst>
                <a:ext uri="{FF2B5EF4-FFF2-40B4-BE49-F238E27FC236}">
                  <a16:creationId xmlns:a16="http://schemas.microsoft.com/office/drawing/2014/main" id="{1AFE920D-E004-D94B-B91B-3CC5000014D3}"/>
                </a:ext>
              </a:extLst>
            </p:cNvPr>
            <p:cNvSpPr/>
            <p:nvPr/>
          </p:nvSpPr>
          <p:spPr>
            <a:xfrm>
              <a:off x="2214546" y="185736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8" name="Ellipse 81">
              <a:extLst>
                <a:ext uri="{FF2B5EF4-FFF2-40B4-BE49-F238E27FC236}">
                  <a16:creationId xmlns:a16="http://schemas.microsoft.com/office/drawing/2014/main" id="{0D143CE1-7CC9-6446-9AEB-E501B2C58E14}"/>
                </a:ext>
              </a:extLst>
            </p:cNvPr>
            <p:cNvSpPr/>
            <p:nvPr/>
          </p:nvSpPr>
          <p:spPr>
            <a:xfrm>
              <a:off x="2143107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9" name="Ellipse 82">
              <a:extLst>
                <a:ext uri="{FF2B5EF4-FFF2-40B4-BE49-F238E27FC236}">
                  <a16:creationId xmlns:a16="http://schemas.microsoft.com/office/drawing/2014/main" id="{457BC12D-BE11-E849-94D5-DDC1835BEEED}"/>
                </a:ext>
              </a:extLst>
            </p:cNvPr>
            <p:cNvSpPr/>
            <p:nvPr/>
          </p:nvSpPr>
          <p:spPr>
            <a:xfrm>
              <a:off x="2366947" y="1714488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0" name="Ellipse 83">
              <a:extLst>
                <a:ext uri="{FF2B5EF4-FFF2-40B4-BE49-F238E27FC236}">
                  <a16:creationId xmlns:a16="http://schemas.microsoft.com/office/drawing/2014/main" id="{E18B74F5-1152-AF44-85B3-D0F0D29EEEAA}"/>
                </a:ext>
              </a:extLst>
            </p:cNvPr>
            <p:cNvSpPr/>
            <p:nvPr/>
          </p:nvSpPr>
          <p:spPr>
            <a:xfrm>
              <a:off x="2438384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1" name="Ellipse 84">
              <a:extLst>
                <a:ext uri="{FF2B5EF4-FFF2-40B4-BE49-F238E27FC236}">
                  <a16:creationId xmlns:a16="http://schemas.microsoft.com/office/drawing/2014/main" id="{F7B3E731-6717-3643-A77A-956075125BDE}"/>
                </a:ext>
              </a:extLst>
            </p:cNvPr>
            <p:cNvSpPr/>
            <p:nvPr/>
          </p:nvSpPr>
          <p:spPr>
            <a:xfrm>
              <a:off x="2366947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2" name="Ellipse 85">
              <a:extLst>
                <a:ext uri="{FF2B5EF4-FFF2-40B4-BE49-F238E27FC236}">
                  <a16:creationId xmlns:a16="http://schemas.microsoft.com/office/drawing/2014/main" id="{B279EF7F-98A1-5747-AC39-2C6388D10AC1}"/>
                </a:ext>
              </a:extLst>
            </p:cNvPr>
            <p:cNvSpPr/>
            <p:nvPr/>
          </p:nvSpPr>
          <p:spPr>
            <a:xfrm>
              <a:off x="2295508" y="1714488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3" name="Ellipse 86">
              <a:extLst>
                <a:ext uri="{FF2B5EF4-FFF2-40B4-BE49-F238E27FC236}">
                  <a16:creationId xmlns:a16="http://schemas.microsoft.com/office/drawing/2014/main" id="{18F392DB-1DF9-3343-93EA-0E94D6DB0BA6}"/>
                </a:ext>
              </a:extLst>
            </p:cNvPr>
            <p:cNvSpPr/>
            <p:nvPr/>
          </p:nvSpPr>
          <p:spPr>
            <a:xfrm>
              <a:off x="1714480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4" name="Ellipse 87">
              <a:extLst>
                <a:ext uri="{FF2B5EF4-FFF2-40B4-BE49-F238E27FC236}">
                  <a16:creationId xmlns:a16="http://schemas.microsoft.com/office/drawing/2014/main" id="{9CB8DE5B-1DD7-0F47-A6CE-CB2DD48D122E}"/>
                </a:ext>
              </a:extLst>
            </p:cNvPr>
            <p:cNvSpPr/>
            <p:nvPr/>
          </p:nvSpPr>
          <p:spPr>
            <a:xfrm>
              <a:off x="1785918" y="185736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5" name="Ellipse 88">
              <a:extLst>
                <a:ext uri="{FF2B5EF4-FFF2-40B4-BE49-F238E27FC236}">
                  <a16:creationId xmlns:a16="http://schemas.microsoft.com/office/drawing/2014/main" id="{8D18A9D3-9CC7-D347-B3CA-5E3A1CFE64A7}"/>
                </a:ext>
              </a:extLst>
            </p:cNvPr>
            <p:cNvSpPr/>
            <p:nvPr/>
          </p:nvSpPr>
          <p:spPr>
            <a:xfrm>
              <a:off x="1714480" y="185736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6" name="Ellipse 89">
              <a:extLst>
                <a:ext uri="{FF2B5EF4-FFF2-40B4-BE49-F238E27FC236}">
                  <a16:creationId xmlns:a16="http://schemas.microsoft.com/office/drawing/2014/main" id="{6B7CEDDB-3881-0C46-B894-B3218F7648F6}"/>
                </a:ext>
              </a:extLst>
            </p:cNvPr>
            <p:cNvSpPr/>
            <p:nvPr/>
          </p:nvSpPr>
          <p:spPr>
            <a:xfrm>
              <a:off x="1643042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7" name="Ellipse 90">
              <a:extLst>
                <a:ext uri="{FF2B5EF4-FFF2-40B4-BE49-F238E27FC236}">
                  <a16:creationId xmlns:a16="http://schemas.microsoft.com/office/drawing/2014/main" id="{30C0F489-FF94-2845-9EC8-06B6202849BC}"/>
                </a:ext>
              </a:extLst>
            </p:cNvPr>
            <p:cNvSpPr/>
            <p:nvPr/>
          </p:nvSpPr>
          <p:spPr>
            <a:xfrm>
              <a:off x="2000231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8" name="Ellipse 91">
              <a:extLst>
                <a:ext uri="{FF2B5EF4-FFF2-40B4-BE49-F238E27FC236}">
                  <a16:creationId xmlns:a16="http://schemas.microsoft.com/office/drawing/2014/main" id="{144FF188-BAA0-814D-AF91-9AADFFAC8AAD}"/>
                </a:ext>
              </a:extLst>
            </p:cNvPr>
            <p:cNvSpPr/>
            <p:nvPr/>
          </p:nvSpPr>
          <p:spPr>
            <a:xfrm>
              <a:off x="2071670" y="207167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9" name="Ellipse 92">
              <a:extLst>
                <a:ext uri="{FF2B5EF4-FFF2-40B4-BE49-F238E27FC236}">
                  <a16:creationId xmlns:a16="http://schemas.microsoft.com/office/drawing/2014/main" id="{60325E61-B1B6-624B-BAEB-66244E4BDE32}"/>
                </a:ext>
              </a:extLst>
            </p:cNvPr>
            <p:cNvSpPr/>
            <p:nvPr/>
          </p:nvSpPr>
          <p:spPr>
            <a:xfrm>
              <a:off x="2000231" y="207167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0" name="Ellipse 93">
              <a:extLst>
                <a:ext uri="{FF2B5EF4-FFF2-40B4-BE49-F238E27FC236}">
                  <a16:creationId xmlns:a16="http://schemas.microsoft.com/office/drawing/2014/main" id="{0E26BC29-970E-CD45-93D6-ACF6AFB50A9B}"/>
                </a:ext>
              </a:extLst>
            </p:cNvPr>
            <p:cNvSpPr/>
            <p:nvPr/>
          </p:nvSpPr>
          <p:spPr>
            <a:xfrm>
              <a:off x="1928794" y="200024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121" name="Groupe 269">
            <a:extLst>
              <a:ext uri="{FF2B5EF4-FFF2-40B4-BE49-F238E27FC236}">
                <a16:creationId xmlns:a16="http://schemas.microsoft.com/office/drawing/2014/main" id="{63410206-1AC4-CB46-B9A0-8C6B04FF29CF}"/>
              </a:ext>
            </a:extLst>
          </p:cNvPr>
          <p:cNvGrpSpPr>
            <a:grpSpLocks/>
          </p:cNvGrpSpPr>
          <p:nvPr/>
        </p:nvGrpSpPr>
        <p:grpSpPr bwMode="auto">
          <a:xfrm>
            <a:off x="8938966" y="4206848"/>
            <a:ext cx="2197031" cy="1945106"/>
            <a:chOff x="4714876" y="3786189"/>
            <a:chExt cx="1785950" cy="1581161"/>
          </a:xfrm>
        </p:grpSpPr>
        <p:sp>
          <p:nvSpPr>
            <p:cNvPr id="122" name="Ellipse 94">
              <a:extLst>
                <a:ext uri="{FF2B5EF4-FFF2-40B4-BE49-F238E27FC236}">
                  <a16:creationId xmlns:a16="http://schemas.microsoft.com/office/drawing/2014/main" id="{FAE6E800-3070-DB49-96FB-409BCE6682E7}"/>
                </a:ext>
              </a:extLst>
            </p:cNvPr>
            <p:cNvSpPr/>
            <p:nvPr/>
          </p:nvSpPr>
          <p:spPr>
            <a:xfrm>
              <a:off x="471487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3" name="Ellipse 95">
              <a:extLst>
                <a:ext uri="{FF2B5EF4-FFF2-40B4-BE49-F238E27FC236}">
                  <a16:creationId xmlns:a16="http://schemas.microsoft.com/office/drawing/2014/main" id="{3950C70C-9CA5-6145-A7C8-E8276EC2628F}"/>
                </a:ext>
              </a:extLst>
            </p:cNvPr>
            <p:cNvSpPr/>
            <p:nvPr/>
          </p:nvSpPr>
          <p:spPr>
            <a:xfrm>
              <a:off x="4786314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4" name="Ellipse 96">
              <a:extLst>
                <a:ext uri="{FF2B5EF4-FFF2-40B4-BE49-F238E27FC236}">
                  <a16:creationId xmlns:a16="http://schemas.microsoft.com/office/drawing/2014/main" id="{199E2CE8-C4D3-C441-9107-08DC0D275650}"/>
                </a:ext>
              </a:extLst>
            </p:cNvPr>
            <p:cNvSpPr/>
            <p:nvPr/>
          </p:nvSpPr>
          <p:spPr>
            <a:xfrm>
              <a:off x="4857752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5" name="Ellipse 97">
              <a:extLst>
                <a:ext uri="{FF2B5EF4-FFF2-40B4-BE49-F238E27FC236}">
                  <a16:creationId xmlns:a16="http://schemas.microsoft.com/office/drawing/2014/main" id="{3044DEDE-8E63-3D4C-B948-9A2569498046}"/>
                </a:ext>
              </a:extLst>
            </p:cNvPr>
            <p:cNvSpPr/>
            <p:nvPr/>
          </p:nvSpPr>
          <p:spPr>
            <a:xfrm>
              <a:off x="4786314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6" name="Ellipse 98">
              <a:extLst>
                <a:ext uri="{FF2B5EF4-FFF2-40B4-BE49-F238E27FC236}">
                  <a16:creationId xmlns:a16="http://schemas.microsoft.com/office/drawing/2014/main" id="{AF0CA0A2-E6D1-9F44-934C-1BEB20E76C94}"/>
                </a:ext>
              </a:extLst>
            </p:cNvPr>
            <p:cNvSpPr/>
            <p:nvPr/>
          </p:nvSpPr>
          <p:spPr>
            <a:xfrm>
              <a:off x="4857752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7" name="Ellipse 99">
              <a:extLst>
                <a:ext uri="{FF2B5EF4-FFF2-40B4-BE49-F238E27FC236}">
                  <a16:creationId xmlns:a16="http://schemas.microsoft.com/office/drawing/2014/main" id="{03F8F3B2-5005-F848-87EC-3F92961A0B42}"/>
                </a:ext>
              </a:extLst>
            </p:cNvPr>
            <p:cNvSpPr/>
            <p:nvPr/>
          </p:nvSpPr>
          <p:spPr>
            <a:xfrm>
              <a:off x="4786314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8" name="Ellipse 100">
              <a:extLst>
                <a:ext uri="{FF2B5EF4-FFF2-40B4-BE49-F238E27FC236}">
                  <a16:creationId xmlns:a16="http://schemas.microsoft.com/office/drawing/2014/main" id="{54F702BF-4480-9B48-A15B-50AC1543F950}"/>
                </a:ext>
              </a:extLst>
            </p:cNvPr>
            <p:cNvSpPr/>
            <p:nvPr/>
          </p:nvSpPr>
          <p:spPr>
            <a:xfrm>
              <a:off x="4857752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9" name="Ellipse 101">
              <a:extLst>
                <a:ext uri="{FF2B5EF4-FFF2-40B4-BE49-F238E27FC236}">
                  <a16:creationId xmlns:a16="http://schemas.microsoft.com/office/drawing/2014/main" id="{7EB9E415-9372-8F4F-9041-5678427DB8A5}"/>
                </a:ext>
              </a:extLst>
            </p:cNvPr>
            <p:cNvSpPr/>
            <p:nvPr/>
          </p:nvSpPr>
          <p:spPr>
            <a:xfrm>
              <a:off x="4714876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0" name="Ellipse 102">
              <a:extLst>
                <a:ext uri="{FF2B5EF4-FFF2-40B4-BE49-F238E27FC236}">
                  <a16:creationId xmlns:a16="http://schemas.microsoft.com/office/drawing/2014/main" id="{65F5C572-12A8-9A40-94C4-9026C1041E35}"/>
                </a:ext>
              </a:extLst>
            </p:cNvPr>
            <p:cNvSpPr/>
            <p:nvPr/>
          </p:nvSpPr>
          <p:spPr>
            <a:xfrm>
              <a:off x="4714876" y="421481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1" name="Ellipse 103">
              <a:extLst>
                <a:ext uri="{FF2B5EF4-FFF2-40B4-BE49-F238E27FC236}">
                  <a16:creationId xmlns:a16="http://schemas.microsoft.com/office/drawing/2014/main" id="{C54DF6FF-7CC8-A344-971E-CF07C3E9AE1D}"/>
                </a:ext>
              </a:extLst>
            </p:cNvPr>
            <p:cNvSpPr/>
            <p:nvPr/>
          </p:nvSpPr>
          <p:spPr>
            <a:xfrm>
              <a:off x="4786314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2" name="Ellipse 104">
              <a:extLst>
                <a:ext uri="{FF2B5EF4-FFF2-40B4-BE49-F238E27FC236}">
                  <a16:creationId xmlns:a16="http://schemas.microsoft.com/office/drawing/2014/main" id="{286681CF-5D68-6446-81C9-ECCCAA578487}"/>
                </a:ext>
              </a:extLst>
            </p:cNvPr>
            <p:cNvSpPr/>
            <p:nvPr/>
          </p:nvSpPr>
          <p:spPr>
            <a:xfrm>
              <a:off x="4786314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3" name="Ellipse 105">
              <a:extLst>
                <a:ext uri="{FF2B5EF4-FFF2-40B4-BE49-F238E27FC236}">
                  <a16:creationId xmlns:a16="http://schemas.microsoft.com/office/drawing/2014/main" id="{1CEAD620-11E8-ED4E-B515-37988A24AFAB}"/>
                </a:ext>
              </a:extLst>
            </p:cNvPr>
            <p:cNvSpPr/>
            <p:nvPr/>
          </p:nvSpPr>
          <p:spPr>
            <a:xfrm>
              <a:off x="5000628" y="4152905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4" name="Ellipse 106">
              <a:extLst>
                <a:ext uri="{FF2B5EF4-FFF2-40B4-BE49-F238E27FC236}">
                  <a16:creationId xmlns:a16="http://schemas.microsoft.com/office/drawing/2014/main" id="{3B5D0DF5-8305-A14F-B669-7E4EB09760DC}"/>
                </a:ext>
              </a:extLst>
            </p:cNvPr>
            <p:cNvSpPr/>
            <p:nvPr/>
          </p:nvSpPr>
          <p:spPr>
            <a:xfrm>
              <a:off x="5072066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5" name="Ellipse 107">
              <a:extLst>
                <a:ext uri="{FF2B5EF4-FFF2-40B4-BE49-F238E27FC236}">
                  <a16:creationId xmlns:a16="http://schemas.microsoft.com/office/drawing/2014/main" id="{8F41FC9E-3DF0-F543-8C16-59CD70310BB0}"/>
                </a:ext>
              </a:extLst>
            </p:cNvPr>
            <p:cNvSpPr/>
            <p:nvPr/>
          </p:nvSpPr>
          <p:spPr>
            <a:xfrm>
              <a:off x="4929190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6" name="Ellipse 108">
              <a:extLst>
                <a:ext uri="{FF2B5EF4-FFF2-40B4-BE49-F238E27FC236}">
                  <a16:creationId xmlns:a16="http://schemas.microsoft.com/office/drawing/2014/main" id="{091D1AF3-1B79-F74D-9249-F7469E25DFFE}"/>
                </a:ext>
              </a:extLst>
            </p:cNvPr>
            <p:cNvSpPr/>
            <p:nvPr/>
          </p:nvSpPr>
          <p:spPr>
            <a:xfrm>
              <a:off x="5000628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7" name="Ellipse 109">
              <a:extLst>
                <a:ext uri="{FF2B5EF4-FFF2-40B4-BE49-F238E27FC236}">
                  <a16:creationId xmlns:a16="http://schemas.microsoft.com/office/drawing/2014/main" id="{E0A41FE3-1171-054D-93A7-61A4B40A584A}"/>
                </a:ext>
              </a:extLst>
            </p:cNvPr>
            <p:cNvSpPr/>
            <p:nvPr/>
          </p:nvSpPr>
          <p:spPr>
            <a:xfrm>
              <a:off x="4929190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8" name="Ellipse 110">
              <a:extLst>
                <a:ext uri="{FF2B5EF4-FFF2-40B4-BE49-F238E27FC236}">
                  <a16:creationId xmlns:a16="http://schemas.microsoft.com/office/drawing/2014/main" id="{7675188B-6920-2848-9A07-9393A6ACCC7F}"/>
                </a:ext>
              </a:extLst>
            </p:cNvPr>
            <p:cNvSpPr/>
            <p:nvPr/>
          </p:nvSpPr>
          <p:spPr>
            <a:xfrm>
              <a:off x="4929190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9" name="Ellipse 111">
              <a:extLst>
                <a:ext uri="{FF2B5EF4-FFF2-40B4-BE49-F238E27FC236}">
                  <a16:creationId xmlns:a16="http://schemas.microsoft.com/office/drawing/2014/main" id="{5C91BE8A-C1BC-354E-9259-AB0B4E913960}"/>
                </a:ext>
              </a:extLst>
            </p:cNvPr>
            <p:cNvSpPr/>
            <p:nvPr/>
          </p:nvSpPr>
          <p:spPr>
            <a:xfrm>
              <a:off x="5286380" y="400050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0" name="Ellipse 112">
              <a:extLst>
                <a:ext uri="{FF2B5EF4-FFF2-40B4-BE49-F238E27FC236}">
                  <a16:creationId xmlns:a16="http://schemas.microsoft.com/office/drawing/2014/main" id="{F3331453-E5AA-864B-8386-399F4845A0B0}"/>
                </a:ext>
              </a:extLst>
            </p:cNvPr>
            <p:cNvSpPr/>
            <p:nvPr/>
          </p:nvSpPr>
          <p:spPr>
            <a:xfrm>
              <a:off x="5286380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1" name="Ellipse 113">
              <a:extLst>
                <a:ext uri="{FF2B5EF4-FFF2-40B4-BE49-F238E27FC236}">
                  <a16:creationId xmlns:a16="http://schemas.microsoft.com/office/drawing/2014/main" id="{F5B32345-7278-CF4D-8769-82B819F60665}"/>
                </a:ext>
              </a:extLst>
            </p:cNvPr>
            <p:cNvSpPr/>
            <p:nvPr/>
          </p:nvSpPr>
          <p:spPr>
            <a:xfrm>
              <a:off x="542925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2" name="Ellipse 114">
              <a:extLst>
                <a:ext uri="{FF2B5EF4-FFF2-40B4-BE49-F238E27FC236}">
                  <a16:creationId xmlns:a16="http://schemas.microsoft.com/office/drawing/2014/main" id="{4562CBF4-1CD2-4D49-A1E6-FA3548CF386B}"/>
                </a:ext>
              </a:extLst>
            </p:cNvPr>
            <p:cNvSpPr/>
            <p:nvPr/>
          </p:nvSpPr>
          <p:spPr>
            <a:xfrm>
              <a:off x="5581657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3" name="Ellipse 115">
              <a:extLst>
                <a:ext uri="{FF2B5EF4-FFF2-40B4-BE49-F238E27FC236}">
                  <a16:creationId xmlns:a16="http://schemas.microsoft.com/office/drawing/2014/main" id="{FF008D3A-46E1-A646-8D57-7DE314E61688}"/>
                </a:ext>
              </a:extLst>
            </p:cNvPr>
            <p:cNvSpPr/>
            <p:nvPr/>
          </p:nvSpPr>
          <p:spPr>
            <a:xfrm>
              <a:off x="5734058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4" name="Ellipse 116">
              <a:extLst>
                <a:ext uri="{FF2B5EF4-FFF2-40B4-BE49-F238E27FC236}">
                  <a16:creationId xmlns:a16="http://schemas.microsoft.com/office/drawing/2014/main" id="{C37FEF6C-AC5D-D249-A4C5-82B89E865D4F}"/>
                </a:ext>
              </a:extLst>
            </p:cNvPr>
            <p:cNvSpPr/>
            <p:nvPr/>
          </p:nvSpPr>
          <p:spPr>
            <a:xfrm>
              <a:off x="5643570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5" name="Ellipse 117">
              <a:extLst>
                <a:ext uri="{FF2B5EF4-FFF2-40B4-BE49-F238E27FC236}">
                  <a16:creationId xmlns:a16="http://schemas.microsoft.com/office/drawing/2014/main" id="{B3FBBB19-329B-FC43-A16B-3B5D1E3B14E9}"/>
                </a:ext>
              </a:extLst>
            </p:cNvPr>
            <p:cNvSpPr/>
            <p:nvPr/>
          </p:nvSpPr>
          <p:spPr>
            <a:xfrm>
              <a:off x="5643570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6" name="Ellipse 118">
              <a:extLst>
                <a:ext uri="{FF2B5EF4-FFF2-40B4-BE49-F238E27FC236}">
                  <a16:creationId xmlns:a16="http://schemas.microsoft.com/office/drawing/2014/main" id="{9BB37085-7A5A-4349-AF12-B258A582A7AD}"/>
                </a:ext>
              </a:extLst>
            </p:cNvPr>
            <p:cNvSpPr/>
            <p:nvPr/>
          </p:nvSpPr>
          <p:spPr>
            <a:xfrm>
              <a:off x="5500694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7" name="Ellipse 119">
              <a:extLst>
                <a:ext uri="{FF2B5EF4-FFF2-40B4-BE49-F238E27FC236}">
                  <a16:creationId xmlns:a16="http://schemas.microsoft.com/office/drawing/2014/main" id="{B5F2B3A8-79C6-F14D-8858-336DB82BD792}"/>
                </a:ext>
              </a:extLst>
            </p:cNvPr>
            <p:cNvSpPr/>
            <p:nvPr/>
          </p:nvSpPr>
          <p:spPr>
            <a:xfrm>
              <a:off x="5786446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8" name="Ellipse 120">
              <a:extLst>
                <a:ext uri="{FF2B5EF4-FFF2-40B4-BE49-F238E27FC236}">
                  <a16:creationId xmlns:a16="http://schemas.microsoft.com/office/drawing/2014/main" id="{33EC0D83-49C9-024D-BE4D-334049EA9FF5}"/>
                </a:ext>
              </a:extLst>
            </p:cNvPr>
            <p:cNvSpPr/>
            <p:nvPr/>
          </p:nvSpPr>
          <p:spPr>
            <a:xfrm>
              <a:off x="5857884" y="400050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9" name="Ellipse 121">
              <a:extLst>
                <a:ext uri="{FF2B5EF4-FFF2-40B4-BE49-F238E27FC236}">
                  <a16:creationId xmlns:a16="http://schemas.microsoft.com/office/drawing/2014/main" id="{65C0C6AB-A001-2642-B706-75DC6EA5A440}"/>
                </a:ext>
              </a:extLst>
            </p:cNvPr>
            <p:cNvSpPr/>
            <p:nvPr/>
          </p:nvSpPr>
          <p:spPr>
            <a:xfrm>
              <a:off x="5715008" y="421481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0" name="Ellipse 122">
              <a:extLst>
                <a:ext uri="{FF2B5EF4-FFF2-40B4-BE49-F238E27FC236}">
                  <a16:creationId xmlns:a16="http://schemas.microsoft.com/office/drawing/2014/main" id="{9231994B-53B5-9240-9C1C-0470961BDA03}"/>
                </a:ext>
              </a:extLst>
            </p:cNvPr>
            <p:cNvSpPr/>
            <p:nvPr/>
          </p:nvSpPr>
          <p:spPr>
            <a:xfrm>
              <a:off x="5643570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1" name="Ellipse 123">
              <a:extLst>
                <a:ext uri="{FF2B5EF4-FFF2-40B4-BE49-F238E27FC236}">
                  <a16:creationId xmlns:a16="http://schemas.microsoft.com/office/drawing/2014/main" id="{E436A18C-7C35-614C-A03E-7C14BFCE0633}"/>
                </a:ext>
              </a:extLst>
            </p:cNvPr>
            <p:cNvSpPr/>
            <p:nvPr/>
          </p:nvSpPr>
          <p:spPr>
            <a:xfrm>
              <a:off x="5643570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2" name="Ellipse 124">
              <a:extLst>
                <a:ext uri="{FF2B5EF4-FFF2-40B4-BE49-F238E27FC236}">
                  <a16:creationId xmlns:a16="http://schemas.microsoft.com/office/drawing/2014/main" id="{C0210B7B-AF59-5743-8235-0F862009D68C}"/>
                </a:ext>
              </a:extLst>
            </p:cNvPr>
            <p:cNvSpPr/>
            <p:nvPr/>
          </p:nvSpPr>
          <p:spPr>
            <a:xfrm>
              <a:off x="5643570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3" name="Ellipse 125">
              <a:extLst>
                <a:ext uri="{FF2B5EF4-FFF2-40B4-BE49-F238E27FC236}">
                  <a16:creationId xmlns:a16="http://schemas.microsoft.com/office/drawing/2014/main" id="{FD9478D9-6DC2-2A4B-BD6D-383575511872}"/>
                </a:ext>
              </a:extLst>
            </p:cNvPr>
            <p:cNvSpPr/>
            <p:nvPr/>
          </p:nvSpPr>
          <p:spPr>
            <a:xfrm>
              <a:off x="5795971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4" name="Ellipse 126">
              <a:extLst>
                <a:ext uri="{FF2B5EF4-FFF2-40B4-BE49-F238E27FC236}">
                  <a16:creationId xmlns:a16="http://schemas.microsoft.com/office/drawing/2014/main" id="{A55A5442-6D15-D14C-AE74-2528B5591F3E}"/>
                </a:ext>
              </a:extLst>
            </p:cNvPr>
            <p:cNvSpPr/>
            <p:nvPr/>
          </p:nvSpPr>
          <p:spPr>
            <a:xfrm>
              <a:off x="5715008" y="479584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5" name="Ellipse 127">
              <a:extLst>
                <a:ext uri="{FF2B5EF4-FFF2-40B4-BE49-F238E27FC236}">
                  <a16:creationId xmlns:a16="http://schemas.microsoft.com/office/drawing/2014/main" id="{A0A83A55-6AFE-CB48-A29B-E359D22C2224}"/>
                </a:ext>
              </a:extLst>
            </p:cNvPr>
            <p:cNvSpPr/>
            <p:nvPr/>
          </p:nvSpPr>
          <p:spPr>
            <a:xfrm>
              <a:off x="5715008" y="464344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6" name="Ellipse 128">
              <a:extLst>
                <a:ext uri="{FF2B5EF4-FFF2-40B4-BE49-F238E27FC236}">
                  <a16:creationId xmlns:a16="http://schemas.microsoft.com/office/drawing/2014/main" id="{EF1FC802-196F-8841-A292-B99B13518A88}"/>
                </a:ext>
              </a:extLst>
            </p:cNvPr>
            <p:cNvSpPr/>
            <p:nvPr/>
          </p:nvSpPr>
          <p:spPr>
            <a:xfrm>
              <a:off x="5429256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7" name="Ellipse 129">
              <a:extLst>
                <a:ext uri="{FF2B5EF4-FFF2-40B4-BE49-F238E27FC236}">
                  <a16:creationId xmlns:a16="http://schemas.microsoft.com/office/drawing/2014/main" id="{0A82879E-C5D1-D044-B7CE-C4FD82131924}"/>
                </a:ext>
              </a:extLst>
            </p:cNvPr>
            <p:cNvSpPr/>
            <p:nvPr/>
          </p:nvSpPr>
          <p:spPr>
            <a:xfrm>
              <a:off x="5581657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8" name="Ellipse 130">
              <a:extLst>
                <a:ext uri="{FF2B5EF4-FFF2-40B4-BE49-F238E27FC236}">
                  <a16:creationId xmlns:a16="http://schemas.microsoft.com/office/drawing/2014/main" id="{1E1EC9A1-E8D4-8447-BCD9-F77D7EF1281C}"/>
                </a:ext>
              </a:extLst>
            </p:cNvPr>
            <p:cNvSpPr/>
            <p:nvPr/>
          </p:nvSpPr>
          <p:spPr>
            <a:xfrm>
              <a:off x="5500694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9" name="Ellipse 131">
              <a:extLst>
                <a:ext uri="{FF2B5EF4-FFF2-40B4-BE49-F238E27FC236}">
                  <a16:creationId xmlns:a16="http://schemas.microsoft.com/office/drawing/2014/main" id="{AC1C1065-8FD8-9D4D-9C25-BD291E3970F2}"/>
                </a:ext>
              </a:extLst>
            </p:cNvPr>
            <p:cNvSpPr/>
            <p:nvPr/>
          </p:nvSpPr>
          <p:spPr>
            <a:xfrm>
              <a:off x="5572132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0" name="Ellipse 132">
              <a:extLst>
                <a:ext uri="{FF2B5EF4-FFF2-40B4-BE49-F238E27FC236}">
                  <a16:creationId xmlns:a16="http://schemas.microsoft.com/office/drawing/2014/main" id="{D49D398C-FBE3-2A42-9629-D9BBB1BF104A}"/>
                </a:ext>
              </a:extLst>
            </p:cNvPr>
            <p:cNvSpPr/>
            <p:nvPr/>
          </p:nvSpPr>
          <p:spPr>
            <a:xfrm>
              <a:off x="5429256" y="458153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1" name="Ellipse 133">
              <a:extLst>
                <a:ext uri="{FF2B5EF4-FFF2-40B4-BE49-F238E27FC236}">
                  <a16:creationId xmlns:a16="http://schemas.microsoft.com/office/drawing/2014/main" id="{BE0DFF4E-D9D4-CB48-84C2-8054E4F9F7EC}"/>
                </a:ext>
              </a:extLst>
            </p:cNvPr>
            <p:cNvSpPr/>
            <p:nvPr/>
          </p:nvSpPr>
          <p:spPr>
            <a:xfrm>
              <a:off x="5429256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2" name="Ellipse 134">
              <a:extLst>
                <a:ext uri="{FF2B5EF4-FFF2-40B4-BE49-F238E27FC236}">
                  <a16:creationId xmlns:a16="http://schemas.microsoft.com/office/drawing/2014/main" id="{E24CD013-980A-2746-9A7C-3B688E326C7F}"/>
                </a:ext>
              </a:extLst>
            </p:cNvPr>
            <p:cNvSpPr/>
            <p:nvPr/>
          </p:nvSpPr>
          <p:spPr>
            <a:xfrm>
              <a:off x="5429256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3" name="Ellipse 135">
              <a:extLst>
                <a:ext uri="{FF2B5EF4-FFF2-40B4-BE49-F238E27FC236}">
                  <a16:creationId xmlns:a16="http://schemas.microsoft.com/office/drawing/2014/main" id="{50C4044E-25E8-FA49-ABB5-44F1E48524AF}"/>
                </a:ext>
              </a:extLst>
            </p:cNvPr>
            <p:cNvSpPr/>
            <p:nvPr/>
          </p:nvSpPr>
          <p:spPr>
            <a:xfrm>
              <a:off x="5357818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4" name="Ellipse 136">
              <a:extLst>
                <a:ext uri="{FF2B5EF4-FFF2-40B4-BE49-F238E27FC236}">
                  <a16:creationId xmlns:a16="http://schemas.microsoft.com/office/drawing/2014/main" id="{A4FD4F60-9C40-344E-AE46-A6DA287644EB}"/>
                </a:ext>
              </a:extLst>
            </p:cNvPr>
            <p:cNvSpPr/>
            <p:nvPr/>
          </p:nvSpPr>
          <p:spPr>
            <a:xfrm>
              <a:off x="5357818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5" name="Ellipse 137">
              <a:extLst>
                <a:ext uri="{FF2B5EF4-FFF2-40B4-BE49-F238E27FC236}">
                  <a16:creationId xmlns:a16="http://schemas.microsoft.com/office/drawing/2014/main" id="{6F1641E0-32CB-BC4B-BDD3-8FE416C5DAC4}"/>
                </a:ext>
              </a:extLst>
            </p:cNvPr>
            <p:cNvSpPr/>
            <p:nvPr/>
          </p:nvSpPr>
          <p:spPr>
            <a:xfrm>
              <a:off x="5357818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6" name="Ellipse 138">
              <a:extLst>
                <a:ext uri="{FF2B5EF4-FFF2-40B4-BE49-F238E27FC236}">
                  <a16:creationId xmlns:a16="http://schemas.microsoft.com/office/drawing/2014/main" id="{E1126323-F6D0-E640-B7CB-B3828CEBE48B}"/>
                </a:ext>
              </a:extLst>
            </p:cNvPr>
            <p:cNvSpPr/>
            <p:nvPr/>
          </p:nvSpPr>
          <p:spPr>
            <a:xfrm>
              <a:off x="5286380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7" name="Ellipse 139">
              <a:extLst>
                <a:ext uri="{FF2B5EF4-FFF2-40B4-BE49-F238E27FC236}">
                  <a16:creationId xmlns:a16="http://schemas.microsoft.com/office/drawing/2014/main" id="{C25A3277-5989-094E-825D-005070C6745D}"/>
                </a:ext>
              </a:extLst>
            </p:cNvPr>
            <p:cNvSpPr/>
            <p:nvPr/>
          </p:nvSpPr>
          <p:spPr>
            <a:xfrm>
              <a:off x="5357818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8" name="Ellipse 140">
              <a:extLst>
                <a:ext uri="{FF2B5EF4-FFF2-40B4-BE49-F238E27FC236}">
                  <a16:creationId xmlns:a16="http://schemas.microsoft.com/office/drawing/2014/main" id="{50B89F5B-B56C-9F44-B43F-754FBDD9041B}"/>
                </a:ext>
              </a:extLst>
            </p:cNvPr>
            <p:cNvSpPr/>
            <p:nvPr/>
          </p:nvSpPr>
          <p:spPr>
            <a:xfrm>
              <a:off x="5286380" y="4438657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9" name="Ellipse 141">
              <a:extLst>
                <a:ext uri="{FF2B5EF4-FFF2-40B4-BE49-F238E27FC236}">
                  <a16:creationId xmlns:a16="http://schemas.microsoft.com/office/drawing/2014/main" id="{290288D8-B376-194E-B915-172954E8D97A}"/>
                </a:ext>
              </a:extLst>
            </p:cNvPr>
            <p:cNvSpPr/>
            <p:nvPr/>
          </p:nvSpPr>
          <p:spPr>
            <a:xfrm>
              <a:off x="5214942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0" name="Ellipse 142">
              <a:extLst>
                <a:ext uri="{FF2B5EF4-FFF2-40B4-BE49-F238E27FC236}">
                  <a16:creationId xmlns:a16="http://schemas.microsoft.com/office/drawing/2014/main" id="{400FFB6F-F4C0-D949-A3F8-55075CBE9EE6}"/>
                </a:ext>
              </a:extLst>
            </p:cNvPr>
            <p:cNvSpPr/>
            <p:nvPr/>
          </p:nvSpPr>
          <p:spPr>
            <a:xfrm>
              <a:off x="5214942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1" name="Ellipse 143">
              <a:extLst>
                <a:ext uri="{FF2B5EF4-FFF2-40B4-BE49-F238E27FC236}">
                  <a16:creationId xmlns:a16="http://schemas.microsoft.com/office/drawing/2014/main" id="{8310EA8C-991D-D44A-AC4E-A72DC53197F9}"/>
                </a:ext>
              </a:extLst>
            </p:cNvPr>
            <p:cNvSpPr/>
            <p:nvPr/>
          </p:nvSpPr>
          <p:spPr>
            <a:xfrm>
              <a:off x="5286380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2" name="Ellipse 144">
              <a:extLst>
                <a:ext uri="{FF2B5EF4-FFF2-40B4-BE49-F238E27FC236}">
                  <a16:creationId xmlns:a16="http://schemas.microsoft.com/office/drawing/2014/main" id="{D208E991-CD58-0741-BE4E-83D68EFF648B}"/>
                </a:ext>
              </a:extLst>
            </p:cNvPr>
            <p:cNvSpPr/>
            <p:nvPr/>
          </p:nvSpPr>
          <p:spPr>
            <a:xfrm>
              <a:off x="5357818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3" name="Ellipse 145">
              <a:extLst>
                <a:ext uri="{FF2B5EF4-FFF2-40B4-BE49-F238E27FC236}">
                  <a16:creationId xmlns:a16="http://schemas.microsoft.com/office/drawing/2014/main" id="{2787AE89-80CB-B545-B1AD-B79721EF6EA7}"/>
                </a:ext>
              </a:extLst>
            </p:cNvPr>
            <p:cNvSpPr/>
            <p:nvPr/>
          </p:nvSpPr>
          <p:spPr>
            <a:xfrm>
              <a:off x="5510219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4" name="Ellipse 146">
              <a:extLst>
                <a:ext uri="{FF2B5EF4-FFF2-40B4-BE49-F238E27FC236}">
                  <a16:creationId xmlns:a16="http://schemas.microsoft.com/office/drawing/2014/main" id="{62AA96A9-BDCD-EE47-B2BC-620CE26AE51E}"/>
                </a:ext>
              </a:extLst>
            </p:cNvPr>
            <p:cNvSpPr/>
            <p:nvPr/>
          </p:nvSpPr>
          <p:spPr>
            <a:xfrm>
              <a:off x="5429256" y="407194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5" name="Ellipse 147">
              <a:extLst>
                <a:ext uri="{FF2B5EF4-FFF2-40B4-BE49-F238E27FC236}">
                  <a16:creationId xmlns:a16="http://schemas.microsoft.com/office/drawing/2014/main" id="{C7327F43-4490-0141-8F83-50277BD4CECA}"/>
                </a:ext>
              </a:extLst>
            </p:cNvPr>
            <p:cNvSpPr/>
            <p:nvPr/>
          </p:nvSpPr>
          <p:spPr>
            <a:xfrm>
              <a:off x="5429256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6" name="Ellipse 148">
              <a:extLst>
                <a:ext uri="{FF2B5EF4-FFF2-40B4-BE49-F238E27FC236}">
                  <a16:creationId xmlns:a16="http://schemas.microsoft.com/office/drawing/2014/main" id="{B206E241-285A-8747-A202-4D83EF8146B6}"/>
                </a:ext>
              </a:extLst>
            </p:cNvPr>
            <p:cNvSpPr/>
            <p:nvPr/>
          </p:nvSpPr>
          <p:spPr>
            <a:xfrm>
              <a:off x="5214942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7" name="Ellipse 149">
              <a:extLst>
                <a:ext uri="{FF2B5EF4-FFF2-40B4-BE49-F238E27FC236}">
                  <a16:creationId xmlns:a16="http://schemas.microsoft.com/office/drawing/2014/main" id="{13A95075-4EEE-434F-817C-AE0FAB2432B2}"/>
                </a:ext>
              </a:extLst>
            </p:cNvPr>
            <p:cNvSpPr/>
            <p:nvPr/>
          </p:nvSpPr>
          <p:spPr>
            <a:xfrm>
              <a:off x="5072066" y="450056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8" name="Ellipse 150">
              <a:extLst>
                <a:ext uri="{FF2B5EF4-FFF2-40B4-BE49-F238E27FC236}">
                  <a16:creationId xmlns:a16="http://schemas.microsoft.com/office/drawing/2014/main" id="{68C4E3D0-C6CF-6E41-B28F-16C505B92CF2}"/>
                </a:ext>
              </a:extLst>
            </p:cNvPr>
            <p:cNvSpPr/>
            <p:nvPr/>
          </p:nvSpPr>
          <p:spPr>
            <a:xfrm>
              <a:off x="5072066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9" name="Ellipse 151">
              <a:extLst>
                <a:ext uri="{FF2B5EF4-FFF2-40B4-BE49-F238E27FC236}">
                  <a16:creationId xmlns:a16="http://schemas.microsoft.com/office/drawing/2014/main" id="{29AD77F5-90B1-C34D-9ED6-1CF6C85DF9B5}"/>
                </a:ext>
              </a:extLst>
            </p:cNvPr>
            <p:cNvSpPr/>
            <p:nvPr/>
          </p:nvSpPr>
          <p:spPr>
            <a:xfrm>
              <a:off x="5224467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0" name="Ellipse 152">
              <a:extLst>
                <a:ext uri="{FF2B5EF4-FFF2-40B4-BE49-F238E27FC236}">
                  <a16:creationId xmlns:a16="http://schemas.microsoft.com/office/drawing/2014/main" id="{FE919F1B-15BF-8340-BA01-B4B493C91F5F}"/>
                </a:ext>
              </a:extLst>
            </p:cNvPr>
            <p:cNvSpPr/>
            <p:nvPr/>
          </p:nvSpPr>
          <p:spPr>
            <a:xfrm>
              <a:off x="5143504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1" name="Ellipse 153">
              <a:extLst>
                <a:ext uri="{FF2B5EF4-FFF2-40B4-BE49-F238E27FC236}">
                  <a16:creationId xmlns:a16="http://schemas.microsoft.com/office/drawing/2014/main" id="{3AC3E92D-0F37-0943-9758-0A92799912EA}"/>
                </a:ext>
              </a:extLst>
            </p:cNvPr>
            <p:cNvSpPr/>
            <p:nvPr/>
          </p:nvSpPr>
          <p:spPr>
            <a:xfrm>
              <a:off x="5295905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2" name="Ellipse 154">
              <a:extLst>
                <a:ext uri="{FF2B5EF4-FFF2-40B4-BE49-F238E27FC236}">
                  <a16:creationId xmlns:a16="http://schemas.microsoft.com/office/drawing/2014/main" id="{738E64FD-535E-3C44-A428-26336A299AC6}"/>
                </a:ext>
              </a:extLst>
            </p:cNvPr>
            <p:cNvSpPr/>
            <p:nvPr/>
          </p:nvSpPr>
          <p:spPr>
            <a:xfrm>
              <a:off x="5286380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  <p:sp>
          <p:nvSpPr>
            <p:cNvPr id="183" name="Ellipse 160">
              <a:extLst>
                <a:ext uri="{FF2B5EF4-FFF2-40B4-BE49-F238E27FC236}">
                  <a16:creationId xmlns:a16="http://schemas.microsoft.com/office/drawing/2014/main" id="{84A44A4B-9941-F341-87B9-30A65B353AEB}"/>
                </a:ext>
              </a:extLst>
            </p:cNvPr>
            <p:cNvSpPr/>
            <p:nvPr/>
          </p:nvSpPr>
          <p:spPr>
            <a:xfrm>
              <a:off x="5867409" y="494824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4" name="Ellipse 161">
              <a:extLst>
                <a:ext uri="{FF2B5EF4-FFF2-40B4-BE49-F238E27FC236}">
                  <a16:creationId xmlns:a16="http://schemas.microsoft.com/office/drawing/2014/main" id="{1D50EA48-F77E-474F-9EEA-949A05651ABF}"/>
                </a:ext>
              </a:extLst>
            </p:cNvPr>
            <p:cNvSpPr/>
            <p:nvPr/>
          </p:nvSpPr>
          <p:spPr>
            <a:xfrm>
              <a:off x="6000760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5" name="Ellipse 162">
              <a:extLst>
                <a:ext uri="{FF2B5EF4-FFF2-40B4-BE49-F238E27FC236}">
                  <a16:creationId xmlns:a16="http://schemas.microsoft.com/office/drawing/2014/main" id="{AF81B6BE-B5D7-D748-9C91-8AFC58B46AEC}"/>
                </a:ext>
              </a:extLst>
            </p:cNvPr>
            <p:cNvSpPr/>
            <p:nvPr/>
          </p:nvSpPr>
          <p:spPr>
            <a:xfrm>
              <a:off x="5929322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6" name="Ellipse 163">
              <a:extLst>
                <a:ext uri="{FF2B5EF4-FFF2-40B4-BE49-F238E27FC236}">
                  <a16:creationId xmlns:a16="http://schemas.microsoft.com/office/drawing/2014/main" id="{74F976F3-F05E-1B40-9C1E-42012F58B016}"/>
                </a:ext>
              </a:extLst>
            </p:cNvPr>
            <p:cNvSpPr/>
            <p:nvPr/>
          </p:nvSpPr>
          <p:spPr>
            <a:xfrm>
              <a:off x="6081723" y="5010161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7" name="Ellipse 165">
              <a:extLst>
                <a:ext uri="{FF2B5EF4-FFF2-40B4-BE49-F238E27FC236}">
                  <a16:creationId xmlns:a16="http://schemas.microsoft.com/office/drawing/2014/main" id="{7CF77F21-9398-0A45-A259-B4C3B08B80FB}"/>
                </a:ext>
              </a:extLst>
            </p:cNvPr>
            <p:cNvSpPr/>
            <p:nvPr/>
          </p:nvSpPr>
          <p:spPr>
            <a:xfrm>
              <a:off x="5786446" y="500063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8" name="Ellipse 166">
              <a:extLst>
                <a:ext uri="{FF2B5EF4-FFF2-40B4-BE49-F238E27FC236}">
                  <a16:creationId xmlns:a16="http://schemas.microsoft.com/office/drawing/2014/main" id="{506BF289-25B2-C14E-8379-D7E19F909417}"/>
                </a:ext>
              </a:extLst>
            </p:cNvPr>
            <p:cNvSpPr/>
            <p:nvPr/>
          </p:nvSpPr>
          <p:spPr>
            <a:xfrm>
              <a:off x="5786446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9" name="Ellipse 167">
              <a:extLst>
                <a:ext uri="{FF2B5EF4-FFF2-40B4-BE49-F238E27FC236}">
                  <a16:creationId xmlns:a16="http://schemas.microsoft.com/office/drawing/2014/main" id="{57D2A814-E5EF-E248-AE76-23246BD0C18A}"/>
                </a:ext>
              </a:extLst>
            </p:cNvPr>
            <p:cNvSpPr/>
            <p:nvPr/>
          </p:nvSpPr>
          <p:spPr>
            <a:xfrm>
              <a:off x="5715008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0" name="Ellipse 168">
              <a:extLst>
                <a:ext uri="{FF2B5EF4-FFF2-40B4-BE49-F238E27FC236}">
                  <a16:creationId xmlns:a16="http://schemas.microsoft.com/office/drawing/2014/main" id="{AA860FBA-D371-FF48-AADC-B9BEA3ED5887}"/>
                </a:ext>
              </a:extLst>
            </p:cNvPr>
            <p:cNvSpPr/>
            <p:nvPr/>
          </p:nvSpPr>
          <p:spPr>
            <a:xfrm>
              <a:off x="5500694" y="500063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1" name="Ellipse 169">
              <a:extLst>
                <a:ext uri="{FF2B5EF4-FFF2-40B4-BE49-F238E27FC236}">
                  <a16:creationId xmlns:a16="http://schemas.microsoft.com/office/drawing/2014/main" id="{19FC78E0-5DA5-9A41-9BBF-3CE29409454D}"/>
                </a:ext>
              </a:extLst>
            </p:cNvPr>
            <p:cNvSpPr/>
            <p:nvPr/>
          </p:nvSpPr>
          <p:spPr>
            <a:xfrm>
              <a:off x="557213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2" name="Ellipse 170">
              <a:extLst>
                <a:ext uri="{FF2B5EF4-FFF2-40B4-BE49-F238E27FC236}">
                  <a16:creationId xmlns:a16="http://schemas.microsoft.com/office/drawing/2014/main" id="{023BDD7A-121D-0746-BC97-1872611159B9}"/>
                </a:ext>
              </a:extLst>
            </p:cNvPr>
            <p:cNvSpPr/>
            <p:nvPr/>
          </p:nvSpPr>
          <p:spPr>
            <a:xfrm>
              <a:off x="5429256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3" name="Ellipse 171">
              <a:extLst>
                <a:ext uri="{FF2B5EF4-FFF2-40B4-BE49-F238E27FC236}">
                  <a16:creationId xmlns:a16="http://schemas.microsoft.com/office/drawing/2014/main" id="{359C7F67-E064-4E4E-BBA9-BEE1DD7086A6}"/>
                </a:ext>
              </a:extLst>
            </p:cNvPr>
            <p:cNvSpPr/>
            <p:nvPr/>
          </p:nvSpPr>
          <p:spPr>
            <a:xfrm>
              <a:off x="5500694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4" name="Ellipse 172">
              <a:extLst>
                <a:ext uri="{FF2B5EF4-FFF2-40B4-BE49-F238E27FC236}">
                  <a16:creationId xmlns:a16="http://schemas.microsoft.com/office/drawing/2014/main" id="{2EE9D306-EC2E-6B47-8DAA-D404DF13A1D3}"/>
                </a:ext>
              </a:extLst>
            </p:cNvPr>
            <p:cNvSpPr/>
            <p:nvPr/>
          </p:nvSpPr>
          <p:spPr>
            <a:xfrm>
              <a:off x="5357818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5" name="Ellipse 173">
              <a:extLst>
                <a:ext uri="{FF2B5EF4-FFF2-40B4-BE49-F238E27FC236}">
                  <a16:creationId xmlns:a16="http://schemas.microsoft.com/office/drawing/2014/main" id="{481EB6AB-F884-6A44-BFAA-F22EC0CF1653}"/>
                </a:ext>
              </a:extLst>
            </p:cNvPr>
            <p:cNvSpPr/>
            <p:nvPr/>
          </p:nvSpPr>
          <p:spPr>
            <a:xfrm>
              <a:off x="5429256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6" name="Ellipse 174">
              <a:extLst>
                <a:ext uri="{FF2B5EF4-FFF2-40B4-BE49-F238E27FC236}">
                  <a16:creationId xmlns:a16="http://schemas.microsoft.com/office/drawing/2014/main" id="{CD1032D9-1C7F-9B46-B36C-4CB603FEA884}"/>
                </a:ext>
              </a:extLst>
            </p:cNvPr>
            <p:cNvSpPr/>
            <p:nvPr/>
          </p:nvSpPr>
          <p:spPr>
            <a:xfrm>
              <a:off x="5214942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7" name="Ellipse 175">
              <a:extLst>
                <a:ext uri="{FF2B5EF4-FFF2-40B4-BE49-F238E27FC236}">
                  <a16:creationId xmlns:a16="http://schemas.microsoft.com/office/drawing/2014/main" id="{6D1C9B95-F14E-F140-A93D-99F977B9950F}"/>
                </a:ext>
              </a:extLst>
            </p:cNvPr>
            <p:cNvSpPr/>
            <p:nvPr/>
          </p:nvSpPr>
          <p:spPr>
            <a:xfrm>
              <a:off x="5214942" y="5010161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8" name="Ellipse 176">
              <a:extLst>
                <a:ext uri="{FF2B5EF4-FFF2-40B4-BE49-F238E27FC236}">
                  <a16:creationId xmlns:a16="http://schemas.microsoft.com/office/drawing/2014/main" id="{1B4EDDC9-E76F-7C42-BBAB-F8E3DE5E4E33}"/>
                </a:ext>
              </a:extLst>
            </p:cNvPr>
            <p:cNvSpPr/>
            <p:nvPr/>
          </p:nvSpPr>
          <p:spPr>
            <a:xfrm>
              <a:off x="5214942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9" name="Ellipse 177">
              <a:extLst>
                <a:ext uri="{FF2B5EF4-FFF2-40B4-BE49-F238E27FC236}">
                  <a16:creationId xmlns:a16="http://schemas.microsoft.com/office/drawing/2014/main" id="{2737B063-4B49-1045-AD12-6327C36E5243}"/>
                </a:ext>
              </a:extLst>
            </p:cNvPr>
            <p:cNvSpPr/>
            <p:nvPr/>
          </p:nvSpPr>
          <p:spPr>
            <a:xfrm>
              <a:off x="5143504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0" name="Ellipse 178">
              <a:extLst>
                <a:ext uri="{FF2B5EF4-FFF2-40B4-BE49-F238E27FC236}">
                  <a16:creationId xmlns:a16="http://schemas.microsoft.com/office/drawing/2014/main" id="{60C6BD02-5492-D44F-B105-C86BEDB6C0AD}"/>
                </a:ext>
              </a:extLst>
            </p:cNvPr>
            <p:cNvSpPr/>
            <p:nvPr/>
          </p:nvSpPr>
          <p:spPr>
            <a:xfrm>
              <a:off x="5072066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1" name="Ellipse 179">
              <a:extLst>
                <a:ext uri="{FF2B5EF4-FFF2-40B4-BE49-F238E27FC236}">
                  <a16:creationId xmlns:a16="http://schemas.microsoft.com/office/drawing/2014/main" id="{759EF80C-5D11-1042-BB1F-4B5F759319CC}"/>
                </a:ext>
              </a:extLst>
            </p:cNvPr>
            <p:cNvSpPr/>
            <p:nvPr/>
          </p:nvSpPr>
          <p:spPr>
            <a:xfrm>
              <a:off x="4857752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2" name="Ellipse 180">
              <a:extLst>
                <a:ext uri="{FF2B5EF4-FFF2-40B4-BE49-F238E27FC236}">
                  <a16:creationId xmlns:a16="http://schemas.microsoft.com/office/drawing/2014/main" id="{4A2098FF-4322-E844-BA7C-DB58D0DFC9B1}"/>
                </a:ext>
              </a:extLst>
            </p:cNvPr>
            <p:cNvSpPr/>
            <p:nvPr/>
          </p:nvSpPr>
          <p:spPr>
            <a:xfrm>
              <a:off x="485775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3" name="Ellipse 181">
              <a:extLst>
                <a:ext uri="{FF2B5EF4-FFF2-40B4-BE49-F238E27FC236}">
                  <a16:creationId xmlns:a16="http://schemas.microsoft.com/office/drawing/2014/main" id="{C0CCB812-4C72-804A-8D5D-54951CE0E0B8}"/>
                </a:ext>
              </a:extLst>
            </p:cNvPr>
            <p:cNvSpPr/>
            <p:nvPr/>
          </p:nvSpPr>
          <p:spPr>
            <a:xfrm>
              <a:off x="4929190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4" name="Ellipse 182">
              <a:extLst>
                <a:ext uri="{FF2B5EF4-FFF2-40B4-BE49-F238E27FC236}">
                  <a16:creationId xmlns:a16="http://schemas.microsoft.com/office/drawing/2014/main" id="{E8CFAB7A-E88B-D745-B5BD-897524E9CC37}"/>
                </a:ext>
              </a:extLst>
            </p:cNvPr>
            <p:cNvSpPr/>
            <p:nvPr/>
          </p:nvSpPr>
          <p:spPr>
            <a:xfrm>
              <a:off x="4929190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5" name="Ellipse 183">
              <a:extLst>
                <a:ext uri="{FF2B5EF4-FFF2-40B4-BE49-F238E27FC236}">
                  <a16:creationId xmlns:a16="http://schemas.microsoft.com/office/drawing/2014/main" id="{27E6DEDE-EEF2-E642-819E-9DCB6B499BA5}"/>
                </a:ext>
              </a:extLst>
            </p:cNvPr>
            <p:cNvSpPr/>
            <p:nvPr/>
          </p:nvSpPr>
          <p:spPr>
            <a:xfrm>
              <a:off x="4857752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6" name="Ellipse 184">
              <a:extLst>
                <a:ext uri="{FF2B5EF4-FFF2-40B4-BE49-F238E27FC236}">
                  <a16:creationId xmlns:a16="http://schemas.microsoft.com/office/drawing/2014/main" id="{C05B85EF-BA6A-1342-984A-B1E1D502CB5D}"/>
                </a:ext>
              </a:extLst>
            </p:cNvPr>
            <p:cNvSpPr/>
            <p:nvPr/>
          </p:nvSpPr>
          <p:spPr>
            <a:xfrm>
              <a:off x="4786314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7" name="Ellipse 185">
              <a:extLst>
                <a:ext uri="{FF2B5EF4-FFF2-40B4-BE49-F238E27FC236}">
                  <a16:creationId xmlns:a16="http://schemas.microsoft.com/office/drawing/2014/main" id="{C1DD15F5-B52C-2249-BC41-134CA1BF9E05}"/>
                </a:ext>
              </a:extLst>
            </p:cNvPr>
            <p:cNvSpPr/>
            <p:nvPr/>
          </p:nvSpPr>
          <p:spPr>
            <a:xfrm>
              <a:off x="4857752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8" name="Ellipse 186">
              <a:extLst>
                <a:ext uri="{FF2B5EF4-FFF2-40B4-BE49-F238E27FC236}">
                  <a16:creationId xmlns:a16="http://schemas.microsoft.com/office/drawing/2014/main" id="{868E0C12-D5D9-484B-97F2-7B2F0400F5A6}"/>
                </a:ext>
              </a:extLst>
            </p:cNvPr>
            <p:cNvSpPr/>
            <p:nvPr/>
          </p:nvSpPr>
          <p:spPr>
            <a:xfrm>
              <a:off x="4714876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9" name="Ellipse 187">
              <a:extLst>
                <a:ext uri="{FF2B5EF4-FFF2-40B4-BE49-F238E27FC236}">
                  <a16:creationId xmlns:a16="http://schemas.microsoft.com/office/drawing/2014/main" id="{B2DD2D78-9C34-D44E-9058-F0783434202E}"/>
                </a:ext>
              </a:extLst>
            </p:cNvPr>
            <p:cNvSpPr/>
            <p:nvPr/>
          </p:nvSpPr>
          <p:spPr>
            <a:xfrm>
              <a:off x="4786314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0" name="Ellipse 188">
              <a:extLst>
                <a:ext uri="{FF2B5EF4-FFF2-40B4-BE49-F238E27FC236}">
                  <a16:creationId xmlns:a16="http://schemas.microsoft.com/office/drawing/2014/main" id="{C428262F-5966-8448-9F32-9C2512D8F3C7}"/>
                </a:ext>
              </a:extLst>
            </p:cNvPr>
            <p:cNvSpPr/>
            <p:nvPr/>
          </p:nvSpPr>
          <p:spPr>
            <a:xfrm>
              <a:off x="4786314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1" name="Ellipse 189">
              <a:extLst>
                <a:ext uri="{FF2B5EF4-FFF2-40B4-BE49-F238E27FC236}">
                  <a16:creationId xmlns:a16="http://schemas.microsoft.com/office/drawing/2014/main" id="{64A1D543-61BF-6340-94BE-D76EE1720FCF}"/>
                </a:ext>
              </a:extLst>
            </p:cNvPr>
            <p:cNvSpPr/>
            <p:nvPr/>
          </p:nvSpPr>
          <p:spPr>
            <a:xfrm>
              <a:off x="4938716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2" name="Ellipse 190">
              <a:extLst>
                <a:ext uri="{FF2B5EF4-FFF2-40B4-BE49-F238E27FC236}">
                  <a16:creationId xmlns:a16="http://schemas.microsoft.com/office/drawing/2014/main" id="{C7C98CEC-23E0-0C46-9609-8348A5CA30EC}"/>
                </a:ext>
              </a:extLst>
            </p:cNvPr>
            <p:cNvSpPr/>
            <p:nvPr/>
          </p:nvSpPr>
          <p:spPr>
            <a:xfrm>
              <a:off x="4929190" y="5295913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3" name="Ellipse 191">
              <a:extLst>
                <a:ext uri="{FF2B5EF4-FFF2-40B4-BE49-F238E27FC236}">
                  <a16:creationId xmlns:a16="http://schemas.microsoft.com/office/drawing/2014/main" id="{9EA29A91-AF76-7041-A3A9-535403DC26BE}"/>
                </a:ext>
              </a:extLst>
            </p:cNvPr>
            <p:cNvSpPr/>
            <p:nvPr/>
          </p:nvSpPr>
          <p:spPr>
            <a:xfrm>
              <a:off x="4857752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4" name="Ellipse 192">
              <a:extLst>
                <a:ext uri="{FF2B5EF4-FFF2-40B4-BE49-F238E27FC236}">
                  <a16:creationId xmlns:a16="http://schemas.microsoft.com/office/drawing/2014/main" id="{55796288-048C-CE4E-B1D0-168074112510}"/>
                </a:ext>
              </a:extLst>
            </p:cNvPr>
            <p:cNvSpPr/>
            <p:nvPr/>
          </p:nvSpPr>
          <p:spPr>
            <a:xfrm>
              <a:off x="4857752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5" name="Ellipse 193">
              <a:extLst>
                <a:ext uri="{FF2B5EF4-FFF2-40B4-BE49-F238E27FC236}">
                  <a16:creationId xmlns:a16="http://schemas.microsoft.com/office/drawing/2014/main" id="{DE9D6D00-7059-C74A-BFC4-AA575F52E2DC}"/>
                </a:ext>
              </a:extLst>
            </p:cNvPr>
            <p:cNvSpPr/>
            <p:nvPr/>
          </p:nvSpPr>
          <p:spPr>
            <a:xfrm>
              <a:off x="4929190" y="507207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6" name="Ellipse 194">
              <a:extLst>
                <a:ext uri="{FF2B5EF4-FFF2-40B4-BE49-F238E27FC236}">
                  <a16:creationId xmlns:a16="http://schemas.microsoft.com/office/drawing/2014/main" id="{A137E46F-D75B-CA42-B5D6-AE8109F105D6}"/>
                </a:ext>
              </a:extLst>
            </p:cNvPr>
            <p:cNvSpPr/>
            <p:nvPr/>
          </p:nvSpPr>
          <p:spPr>
            <a:xfrm>
              <a:off x="4714876" y="5224474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7" name="Ellipse 195">
              <a:extLst>
                <a:ext uri="{FF2B5EF4-FFF2-40B4-BE49-F238E27FC236}">
                  <a16:creationId xmlns:a16="http://schemas.microsoft.com/office/drawing/2014/main" id="{6EEB6EF2-102E-1740-BCC4-22EE641D2D44}"/>
                </a:ext>
              </a:extLst>
            </p:cNvPr>
            <p:cNvSpPr/>
            <p:nvPr/>
          </p:nvSpPr>
          <p:spPr>
            <a:xfrm>
              <a:off x="4786314" y="507207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8" name="Ellipse 196">
              <a:extLst>
                <a:ext uri="{FF2B5EF4-FFF2-40B4-BE49-F238E27FC236}">
                  <a16:creationId xmlns:a16="http://schemas.microsoft.com/office/drawing/2014/main" id="{270971E9-D5AD-A647-92D1-2DDB5EB09658}"/>
                </a:ext>
              </a:extLst>
            </p:cNvPr>
            <p:cNvSpPr/>
            <p:nvPr/>
          </p:nvSpPr>
          <p:spPr>
            <a:xfrm>
              <a:off x="5214942" y="5224474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9" name="Ellipse 197">
              <a:extLst>
                <a:ext uri="{FF2B5EF4-FFF2-40B4-BE49-F238E27FC236}">
                  <a16:creationId xmlns:a16="http://schemas.microsoft.com/office/drawing/2014/main" id="{78993F25-B80B-A64C-BA8A-C60302EDCEFE}"/>
                </a:ext>
              </a:extLst>
            </p:cNvPr>
            <p:cNvSpPr/>
            <p:nvPr/>
          </p:nvSpPr>
          <p:spPr>
            <a:xfrm>
              <a:off x="5367343" y="528638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0" name="Ellipse 198">
              <a:extLst>
                <a:ext uri="{FF2B5EF4-FFF2-40B4-BE49-F238E27FC236}">
                  <a16:creationId xmlns:a16="http://schemas.microsoft.com/office/drawing/2014/main" id="{E1F1A045-3A4F-AD48-9818-1235466D4D99}"/>
                </a:ext>
              </a:extLst>
            </p:cNvPr>
            <p:cNvSpPr/>
            <p:nvPr/>
          </p:nvSpPr>
          <p:spPr>
            <a:xfrm>
              <a:off x="5357818" y="521494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1" name="Ellipse 199">
              <a:extLst>
                <a:ext uri="{FF2B5EF4-FFF2-40B4-BE49-F238E27FC236}">
                  <a16:creationId xmlns:a16="http://schemas.microsoft.com/office/drawing/2014/main" id="{2A20B253-4C86-0249-8DAF-447A77A3DF25}"/>
                </a:ext>
              </a:extLst>
            </p:cNvPr>
            <p:cNvSpPr/>
            <p:nvPr/>
          </p:nvSpPr>
          <p:spPr>
            <a:xfrm>
              <a:off x="5357818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2" name="Ellipse 200">
              <a:extLst>
                <a:ext uri="{FF2B5EF4-FFF2-40B4-BE49-F238E27FC236}">
                  <a16:creationId xmlns:a16="http://schemas.microsoft.com/office/drawing/2014/main" id="{73D03DB9-019D-FC48-BDFF-A27B1148FB4E}"/>
                </a:ext>
              </a:extLst>
            </p:cNvPr>
            <p:cNvSpPr/>
            <p:nvPr/>
          </p:nvSpPr>
          <p:spPr>
            <a:xfrm>
              <a:off x="5286380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3" name="Ellipse 201">
              <a:extLst>
                <a:ext uri="{FF2B5EF4-FFF2-40B4-BE49-F238E27FC236}">
                  <a16:creationId xmlns:a16="http://schemas.microsoft.com/office/drawing/2014/main" id="{D2A7B679-A5C4-4148-9058-4CB7E693B245}"/>
                </a:ext>
              </a:extLst>
            </p:cNvPr>
            <p:cNvSpPr/>
            <p:nvPr/>
          </p:nvSpPr>
          <p:spPr>
            <a:xfrm>
              <a:off x="5143504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4" name="Ellipse 203">
              <a:extLst>
                <a:ext uri="{FF2B5EF4-FFF2-40B4-BE49-F238E27FC236}">
                  <a16:creationId xmlns:a16="http://schemas.microsoft.com/office/drawing/2014/main" id="{6EA1DC7F-EBE3-5448-AD34-9AD9D7480320}"/>
                </a:ext>
              </a:extLst>
            </p:cNvPr>
            <p:cNvSpPr/>
            <p:nvPr/>
          </p:nvSpPr>
          <p:spPr>
            <a:xfrm>
              <a:off x="5500694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5" name="Ellipse 204">
              <a:extLst>
                <a:ext uri="{FF2B5EF4-FFF2-40B4-BE49-F238E27FC236}">
                  <a16:creationId xmlns:a16="http://schemas.microsoft.com/office/drawing/2014/main" id="{E7251C39-CC47-734E-A1F4-CD274E7D2671}"/>
                </a:ext>
              </a:extLst>
            </p:cNvPr>
            <p:cNvSpPr/>
            <p:nvPr/>
          </p:nvSpPr>
          <p:spPr>
            <a:xfrm>
              <a:off x="5572132" y="529591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6" name="Ellipse 205">
              <a:extLst>
                <a:ext uri="{FF2B5EF4-FFF2-40B4-BE49-F238E27FC236}">
                  <a16:creationId xmlns:a16="http://schemas.microsoft.com/office/drawing/2014/main" id="{E8C51BB3-B341-4F4A-A358-00111830E0B3}"/>
                </a:ext>
              </a:extLst>
            </p:cNvPr>
            <p:cNvSpPr/>
            <p:nvPr/>
          </p:nvSpPr>
          <p:spPr>
            <a:xfrm>
              <a:off x="5724533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7" name="Ellipse 206">
              <a:extLst>
                <a:ext uri="{FF2B5EF4-FFF2-40B4-BE49-F238E27FC236}">
                  <a16:creationId xmlns:a16="http://schemas.microsoft.com/office/drawing/2014/main" id="{B53753CE-8C36-5140-8A8F-76C7086A3C9C}"/>
                </a:ext>
              </a:extLst>
            </p:cNvPr>
            <p:cNvSpPr/>
            <p:nvPr/>
          </p:nvSpPr>
          <p:spPr>
            <a:xfrm>
              <a:off x="5786446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8" name="Ellipse 207">
              <a:extLst>
                <a:ext uri="{FF2B5EF4-FFF2-40B4-BE49-F238E27FC236}">
                  <a16:creationId xmlns:a16="http://schemas.microsoft.com/office/drawing/2014/main" id="{091D3289-1778-3E4A-A93F-E8E1131B8280}"/>
                </a:ext>
              </a:extLst>
            </p:cNvPr>
            <p:cNvSpPr/>
            <p:nvPr/>
          </p:nvSpPr>
          <p:spPr>
            <a:xfrm>
              <a:off x="5715008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9" name="Ellipse 208">
              <a:extLst>
                <a:ext uri="{FF2B5EF4-FFF2-40B4-BE49-F238E27FC236}">
                  <a16:creationId xmlns:a16="http://schemas.microsoft.com/office/drawing/2014/main" id="{8859A94A-09E1-8B45-8B32-46A0DB8CB2AB}"/>
                </a:ext>
              </a:extLst>
            </p:cNvPr>
            <p:cNvSpPr/>
            <p:nvPr/>
          </p:nvSpPr>
          <p:spPr>
            <a:xfrm>
              <a:off x="6000760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0" name="Ellipse 209">
              <a:extLst>
                <a:ext uri="{FF2B5EF4-FFF2-40B4-BE49-F238E27FC236}">
                  <a16:creationId xmlns:a16="http://schemas.microsoft.com/office/drawing/2014/main" id="{424A924E-EBD8-174E-9DE1-B27394836045}"/>
                </a:ext>
              </a:extLst>
            </p:cNvPr>
            <p:cNvSpPr/>
            <p:nvPr/>
          </p:nvSpPr>
          <p:spPr>
            <a:xfrm>
              <a:off x="5929322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1" name="Ellipse 210">
              <a:extLst>
                <a:ext uri="{FF2B5EF4-FFF2-40B4-BE49-F238E27FC236}">
                  <a16:creationId xmlns:a16="http://schemas.microsoft.com/office/drawing/2014/main" id="{5E3F2047-667B-C54D-ADFE-B584A38F012D}"/>
                </a:ext>
              </a:extLst>
            </p:cNvPr>
            <p:cNvSpPr/>
            <p:nvPr/>
          </p:nvSpPr>
          <p:spPr>
            <a:xfrm>
              <a:off x="6215074" y="521494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2" name="Ellipse 211">
              <a:extLst>
                <a:ext uri="{FF2B5EF4-FFF2-40B4-BE49-F238E27FC236}">
                  <a16:creationId xmlns:a16="http://schemas.microsoft.com/office/drawing/2014/main" id="{F87CCB71-0F84-1840-A67D-F47606F250F0}"/>
                </a:ext>
              </a:extLst>
            </p:cNvPr>
            <p:cNvSpPr/>
            <p:nvPr/>
          </p:nvSpPr>
          <p:spPr>
            <a:xfrm>
              <a:off x="6143636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3" name="Ellipse 212">
              <a:extLst>
                <a:ext uri="{FF2B5EF4-FFF2-40B4-BE49-F238E27FC236}">
                  <a16:creationId xmlns:a16="http://schemas.microsoft.com/office/drawing/2014/main" id="{CF92B7E3-8B7D-204C-A82F-497632D61990}"/>
                </a:ext>
              </a:extLst>
            </p:cNvPr>
            <p:cNvSpPr/>
            <p:nvPr/>
          </p:nvSpPr>
          <p:spPr>
            <a:xfrm>
              <a:off x="6286512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4" name="Ellipse 213">
              <a:extLst>
                <a:ext uri="{FF2B5EF4-FFF2-40B4-BE49-F238E27FC236}">
                  <a16:creationId xmlns:a16="http://schemas.microsoft.com/office/drawing/2014/main" id="{83A023E1-4BDC-364D-81A7-45B87A96B566}"/>
                </a:ext>
              </a:extLst>
            </p:cNvPr>
            <p:cNvSpPr/>
            <p:nvPr/>
          </p:nvSpPr>
          <p:spPr>
            <a:xfrm>
              <a:off x="6357950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5" name="Ellipse 214">
              <a:extLst>
                <a:ext uri="{FF2B5EF4-FFF2-40B4-BE49-F238E27FC236}">
                  <a16:creationId xmlns:a16="http://schemas.microsoft.com/office/drawing/2014/main" id="{04ED2801-EED4-CE45-9B86-CDEFAEBCFF29}"/>
                </a:ext>
              </a:extLst>
            </p:cNvPr>
            <p:cNvSpPr/>
            <p:nvPr/>
          </p:nvSpPr>
          <p:spPr>
            <a:xfrm>
              <a:off x="6429388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6" name="Ellipse 215">
              <a:extLst>
                <a:ext uri="{FF2B5EF4-FFF2-40B4-BE49-F238E27FC236}">
                  <a16:creationId xmlns:a16="http://schemas.microsoft.com/office/drawing/2014/main" id="{8F72E3FE-E59C-2041-9016-F1D4B89587A9}"/>
                </a:ext>
              </a:extLst>
            </p:cNvPr>
            <p:cNvSpPr/>
            <p:nvPr/>
          </p:nvSpPr>
          <p:spPr>
            <a:xfrm>
              <a:off x="6429388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7" name="Ellipse 216">
              <a:extLst>
                <a:ext uri="{FF2B5EF4-FFF2-40B4-BE49-F238E27FC236}">
                  <a16:creationId xmlns:a16="http://schemas.microsoft.com/office/drawing/2014/main" id="{129F3AA7-71B8-A247-9020-11ECD9EE8E69}"/>
                </a:ext>
              </a:extLst>
            </p:cNvPr>
            <p:cNvSpPr/>
            <p:nvPr/>
          </p:nvSpPr>
          <p:spPr>
            <a:xfrm>
              <a:off x="6429388" y="529591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8" name="Ellipse 217">
              <a:extLst>
                <a:ext uri="{FF2B5EF4-FFF2-40B4-BE49-F238E27FC236}">
                  <a16:creationId xmlns:a16="http://schemas.microsoft.com/office/drawing/2014/main" id="{96AB57FC-6C4E-A54C-AAEC-4378368C4B18}"/>
                </a:ext>
              </a:extLst>
            </p:cNvPr>
            <p:cNvSpPr/>
            <p:nvPr/>
          </p:nvSpPr>
          <p:spPr>
            <a:xfrm>
              <a:off x="6286512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9" name="Ellipse 218">
              <a:extLst>
                <a:ext uri="{FF2B5EF4-FFF2-40B4-BE49-F238E27FC236}">
                  <a16:creationId xmlns:a16="http://schemas.microsoft.com/office/drawing/2014/main" id="{E41F0941-2B73-F247-9DAA-2A5BCBB10C5F}"/>
                </a:ext>
              </a:extLst>
            </p:cNvPr>
            <p:cNvSpPr/>
            <p:nvPr/>
          </p:nvSpPr>
          <p:spPr>
            <a:xfrm>
              <a:off x="628651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0" name="Ellipse 219">
              <a:extLst>
                <a:ext uri="{FF2B5EF4-FFF2-40B4-BE49-F238E27FC236}">
                  <a16:creationId xmlns:a16="http://schemas.microsoft.com/office/drawing/2014/main" id="{C4386814-463D-F146-A103-927557FDCE88}"/>
                </a:ext>
              </a:extLst>
            </p:cNvPr>
            <p:cNvSpPr/>
            <p:nvPr/>
          </p:nvSpPr>
          <p:spPr>
            <a:xfrm>
              <a:off x="6215074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1" name="Ellipse 220">
              <a:extLst>
                <a:ext uri="{FF2B5EF4-FFF2-40B4-BE49-F238E27FC236}">
                  <a16:creationId xmlns:a16="http://schemas.microsoft.com/office/drawing/2014/main" id="{E96DFC75-6D4B-5241-AFDD-8F911CB72185}"/>
                </a:ext>
              </a:extLst>
            </p:cNvPr>
            <p:cNvSpPr/>
            <p:nvPr/>
          </p:nvSpPr>
          <p:spPr>
            <a:xfrm>
              <a:off x="6072198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2" name="Ellipse 221">
              <a:extLst>
                <a:ext uri="{FF2B5EF4-FFF2-40B4-BE49-F238E27FC236}">
                  <a16:creationId xmlns:a16="http://schemas.microsoft.com/office/drawing/2014/main" id="{90959C14-25D2-9B45-AA29-DE1462747A49}"/>
                </a:ext>
              </a:extLst>
            </p:cNvPr>
            <p:cNvSpPr/>
            <p:nvPr/>
          </p:nvSpPr>
          <p:spPr>
            <a:xfrm>
              <a:off x="6143636" y="478632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3" name="Ellipse 222">
              <a:extLst>
                <a:ext uri="{FF2B5EF4-FFF2-40B4-BE49-F238E27FC236}">
                  <a16:creationId xmlns:a16="http://schemas.microsoft.com/office/drawing/2014/main" id="{873B7E6C-77DA-0849-A008-FFAA8BCE2D6E}"/>
                </a:ext>
              </a:extLst>
            </p:cNvPr>
            <p:cNvSpPr/>
            <p:nvPr/>
          </p:nvSpPr>
          <p:spPr>
            <a:xfrm>
              <a:off x="6143636" y="478632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4" name="Ellipse 223">
              <a:extLst>
                <a:ext uri="{FF2B5EF4-FFF2-40B4-BE49-F238E27FC236}">
                  <a16:creationId xmlns:a16="http://schemas.microsoft.com/office/drawing/2014/main" id="{A0A7DC5A-1DFF-A145-8876-D007CA3FE278}"/>
                </a:ext>
              </a:extLst>
            </p:cNvPr>
            <p:cNvSpPr/>
            <p:nvPr/>
          </p:nvSpPr>
          <p:spPr>
            <a:xfrm>
              <a:off x="6143636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5" name="Ellipse 224">
              <a:extLst>
                <a:ext uri="{FF2B5EF4-FFF2-40B4-BE49-F238E27FC236}">
                  <a16:creationId xmlns:a16="http://schemas.microsoft.com/office/drawing/2014/main" id="{1562E2A7-D0A1-5145-9476-BE7CE8D68DB4}"/>
                </a:ext>
              </a:extLst>
            </p:cNvPr>
            <p:cNvSpPr/>
            <p:nvPr/>
          </p:nvSpPr>
          <p:spPr>
            <a:xfrm>
              <a:off x="6143636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6" name="Ellipse 225">
              <a:extLst>
                <a:ext uri="{FF2B5EF4-FFF2-40B4-BE49-F238E27FC236}">
                  <a16:creationId xmlns:a16="http://schemas.microsoft.com/office/drawing/2014/main" id="{D2422367-237C-A849-8381-B7697350943C}"/>
                </a:ext>
              </a:extLst>
            </p:cNvPr>
            <p:cNvSpPr/>
            <p:nvPr/>
          </p:nvSpPr>
          <p:spPr>
            <a:xfrm>
              <a:off x="6000760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7" name="Ellipse 226">
              <a:extLst>
                <a:ext uri="{FF2B5EF4-FFF2-40B4-BE49-F238E27FC236}">
                  <a16:creationId xmlns:a16="http://schemas.microsoft.com/office/drawing/2014/main" id="{7A257386-BBF7-524E-B467-36EF48467533}"/>
                </a:ext>
              </a:extLst>
            </p:cNvPr>
            <p:cNvSpPr/>
            <p:nvPr/>
          </p:nvSpPr>
          <p:spPr>
            <a:xfrm>
              <a:off x="6072198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8" name="Ellipse 227">
              <a:extLst>
                <a:ext uri="{FF2B5EF4-FFF2-40B4-BE49-F238E27FC236}">
                  <a16:creationId xmlns:a16="http://schemas.microsoft.com/office/drawing/2014/main" id="{C96B9FF6-C09D-CE40-99F9-6DB128140927}"/>
                </a:ext>
              </a:extLst>
            </p:cNvPr>
            <p:cNvSpPr/>
            <p:nvPr/>
          </p:nvSpPr>
          <p:spPr>
            <a:xfrm>
              <a:off x="6072198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9" name="Ellipse 228">
              <a:extLst>
                <a:ext uri="{FF2B5EF4-FFF2-40B4-BE49-F238E27FC236}">
                  <a16:creationId xmlns:a16="http://schemas.microsoft.com/office/drawing/2014/main" id="{8779C6D8-E717-9045-BC97-B1EA94E13B7F}"/>
                </a:ext>
              </a:extLst>
            </p:cNvPr>
            <p:cNvSpPr/>
            <p:nvPr/>
          </p:nvSpPr>
          <p:spPr>
            <a:xfrm>
              <a:off x="6000760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0" name="Ellipse 229">
              <a:extLst>
                <a:ext uri="{FF2B5EF4-FFF2-40B4-BE49-F238E27FC236}">
                  <a16:creationId xmlns:a16="http://schemas.microsoft.com/office/drawing/2014/main" id="{15DF0629-CB17-AF49-B2DA-2BE68C84C7F7}"/>
                </a:ext>
              </a:extLst>
            </p:cNvPr>
            <p:cNvSpPr/>
            <p:nvPr/>
          </p:nvSpPr>
          <p:spPr>
            <a:xfrm>
              <a:off x="6000760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1" name="Ellipse 230">
              <a:extLst>
                <a:ext uri="{FF2B5EF4-FFF2-40B4-BE49-F238E27FC236}">
                  <a16:creationId xmlns:a16="http://schemas.microsoft.com/office/drawing/2014/main" id="{BEF8A9A0-550B-BF41-A0CB-F487429A5946}"/>
                </a:ext>
              </a:extLst>
            </p:cNvPr>
            <p:cNvSpPr/>
            <p:nvPr/>
          </p:nvSpPr>
          <p:spPr>
            <a:xfrm>
              <a:off x="5857884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2" name="Ellipse 231">
              <a:extLst>
                <a:ext uri="{FF2B5EF4-FFF2-40B4-BE49-F238E27FC236}">
                  <a16:creationId xmlns:a16="http://schemas.microsoft.com/office/drawing/2014/main" id="{5741CF06-0CBC-C044-B439-79BF6FE42E0B}"/>
                </a:ext>
              </a:extLst>
            </p:cNvPr>
            <p:cNvSpPr/>
            <p:nvPr/>
          </p:nvSpPr>
          <p:spPr>
            <a:xfrm>
              <a:off x="5857884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3" name="Ellipse 232">
              <a:extLst>
                <a:ext uri="{FF2B5EF4-FFF2-40B4-BE49-F238E27FC236}">
                  <a16:creationId xmlns:a16="http://schemas.microsoft.com/office/drawing/2014/main" id="{C0633F75-8FE3-D14E-A2C9-71FFE90142B2}"/>
                </a:ext>
              </a:extLst>
            </p:cNvPr>
            <p:cNvSpPr/>
            <p:nvPr/>
          </p:nvSpPr>
          <p:spPr>
            <a:xfrm>
              <a:off x="5929322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4" name="Ellipse 233">
              <a:extLst>
                <a:ext uri="{FF2B5EF4-FFF2-40B4-BE49-F238E27FC236}">
                  <a16:creationId xmlns:a16="http://schemas.microsoft.com/office/drawing/2014/main" id="{ECDAA6BD-A5AD-3B41-8225-CB8425C835B9}"/>
                </a:ext>
              </a:extLst>
            </p:cNvPr>
            <p:cNvSpPr/>
            <p:nvPr/>
          </p:nvSpPr>
          <p:spPr>
            <a:xfrm>
              <a:off x="5786446" y="450056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5" name="Ellipse 234">
              <a:extLst>
                <a:ext uri="{FF2B5EF4-FFF2-40B4-BE49-F238E27FC236}">
                  <a16:creationId xmlns:a16="http://schemas.microsoft.com/office/drawing/2014/main" id="{8033B67F-95BB-E64C-B523-794A7B2EB35E}"/>
                </a:ext>
              </a:extLst>
            </p:cNvPr>
            <p:cNvSpPr/>
            <p:nvPr/>
          </p:nvSpPr>
          <p:spPr>
            <a:xfrm>
              <a:off x="5938847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6" name="Ellipse 235">
              <a:extLst>
                <a:ext uri="{FF2B5EF4-FFF2-40B4-BE49-F238E27FC236}">
                  <a16:creationId xmlns:a16="http://schemas.microsoft.com/office/drawing/2014/main" id="{FB1E5710-4653-B446-BC2F-5C165F09EE3E}"/>
                </a:ext>
              </a:extLst>
            </p:cNvPr>
            <p:cNvSpPr/>
            <p:nvPr/>
          </p:nvSpPr>
          <p:spPr>
            <a:xfrm>
              <a:off x="5929322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7" name="Ellipse 236">
              <a:extLst>
                <a:ext uri="{FF2B5EF4-FFF2-40B4-BE49-F238E27FC236}">
                  <a16:creationId xmlns:a16="http://schemas.microsoft.com/office/drawing/2014/main" id="{E7CCD8C4-EC0B-AE44-84DD-3C3890A2CCD8}"/>
                </a:ext>
              </a:extLst>
            </p:cNvPr>
            <p:cNvSpPr/>
            <p:nvPr/>
          </p:nvSpPr>
          <p:spPr>
            <a:xfrm>
              <a:off x="5929322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8" name="Ellipse 237">
              <a:extLst>
                <a:ext uri="{FF2B5EF4-FFF2-40B4-BE49-F238E27FC236}">
                  <a16:creationId xmlns:a16="http://schemas.microsoft.com/office/drawing/2014/main" id="{741E15AB-2072-CB42-A5A1-E623049922B1}"/>
                </a:ext>
              </a:extLst>
            </p:cNvPr>
            <p:cNvSpPr/>
            <p:nvPr/>
          </p:nvSpPr>
          <p:spPr>
            <a:xfrm>
              <a:off x="6000760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9" name="Ellipse 238">
              <a:extLst>
                <a:ext uri="{FF2B5EF4-FFF2-40B4-BE49-F238E27FC236}">
                  <a16:creationId xmlns:a16="http://schemas.microsoft.com/office/drawing/2014/main" id="{82D38DDD-8914-0C49-8663-25F25788BC72}"/>
                </a:ext>
              </a:extLst>
            </p:cNvPr>
            <p:cNvSpPr/>
            <p:nvPr/>
          </p:nvSpPr>
          <p:spPr>
            <a:xfrm>
              <a:off x="5929322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0" name="Ellipse 239">
              <a:extLst>
                <a:ext uri="{FF2B5EF4-FFF2-40B4-BE49-F238E27FC236}">
                  <a16:creationId xmlns:a16="http://schemas.microsoft.com/office/drawing/2014/main" id="{68ECC9B6-C3C1-8947-ABCD-2E8F483A1464}"/>
                </a:ext>
              </a:extLst>
            </p:cNvPr>
            <p:cNvSpPr/>
            <p:nvPr/>
          </p:nvSpPr>
          <p:spPr>
            <a:xfrm>
              <a:off x="5857884" y="378618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1" name="Ellipse 240">
              <a:extLst>
                <a:ext uri="{FF2B5EF4-FFF2-40B4-BE49-F238E27FC236}">
                  <a16:creationId xmlns:a16="http://schemas.microsoft.com/office/drawing/2014/main" id="{E6A18DC7-F65F-854E-B921-D38C62FFCEE2}"/>
                </a:ext>
              </a:extLst>
            </p:cNvPr>
            <p:cNvSpPr/>
            <p:nvPr/>
          </p:nvSpPr>
          <p:spPr>
            <a:xfrm>
              <a:off x="6072198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4" name="Ellipse 243">
              <a:extLst>
                <a:ext uri="{FF2B5EF4-FFF2-40B4-BE49-F238E27FC236}">
                  <a16:creationId xmlns:a16="http://schemas.microsoft.com/office/drawing/2014/main" id="{B887DB99-46E6-4A45-94B4-0297EB607FEC}"/>
                </a:ext>
              </a:extLst>
            </p:cNvPr>
            <p:cNvSpPr/>
            <p:nvPr/>
          </p:nvSpPr>
          <p:spPr>
            <a:xfrm>
              <a:off x="6286512" y="378618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5" name="Ellipse 244">
              <a:extLst>
                <a:ext uri="{FF2B5EF4-FFF2-40B4-BE49-F238E27FC236}">
                  <a16:creationId xmlns:a16="http://schemas.microsoft.com/office/drawing/2014/main" id="{D04625CA-3449-674C-B108-C63ED3D83A56}"/>
                </a:ext>
              </a:extLst>
            </p:cNvPr>
            <p:cNvSpPr/>
            <p:nvPr/>
          </p:nvSpPr>
          <p:spPr>
            <a:xfrm>
              <a:off x="6215074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6" name="Ellipse 245">
              <a:extLst>
                <a:ext uri="{FF2B5EF4-FFF2-40B4-BE49-F238E27FC236}">
                  <a16:creationId xmlns:a16="http://schemas.microsoft.com/office/drawing/2014/main" id="{815D3D9D-6CE2-3048-80C4-5B4D80D99D6A}"/>
                </a:ext>
              </a:extLst>
            </p:cNvPr>
            <p:cNvSpPr/>
            <p:nvPr/>
          </p:nvSpPr>
          <p:spPr>
            <a:xfrm>
              <a:off x="6286512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7" name="Ellipse 246">
              <a:extLst>
                <a:ext uri="{FF2B5EF4-FFF2-40B4-BE49-F238E27FC236}">
                  <a16:creationId xmlns:a16="http://schemas.microsoft.com/office/drawing/2014/main" id="{0EFA32BF-54F5-FA45-8C02-6103237696E6}"/>
                </a:ext>
              </a:extLst>
            </p:cNvPr>
            <p:cNvSpPr/>
            <p:nvPr/>
          </p:nvSpPr>
          <p:spPr>
            <a:xfrm>
              <a:off x="6143636" y="408146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8" name="Ellipse 247">
              <a:extLst>
                <a:ext uri="{FF2B5EF4-FFF2-40B4-BE49-F238E27FC236}">
                  <a16:creationId xmlns:a16="http://schemas.microsoft.com/office/drawing/2014/main" id="{70DA8242-9390-034C-B6CE-DC7D65094C0E}"/>
                </a:ext>
              </a:extLst>
            </p:cNvPr>
            <p:cNvSpPr/>
            <p:nvPr/>
          </p:nvSpPr>
          <p:spPr>
            <a:xfrm>
              <a:off x="614363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9" name="Ellipse 248">
              <a:extLst>
                <a:ext uri="{FF2B5EF4-FFF2-40B4-BE49-F238E27FC236}">
                  <a16:creationId xmlns:a16="http://schemas.microsoft.com/office/drawing/2014/main" id="{4AE9B2D6-2781-C848-AA45-083B73995C33}"/>
                </a:ext>
              </a:extLst>
            </p:cNvPr>
            <p:cNvSpPr/>
            <p:nvPr/>
          </p:nvSpPr>
          <p:spPr>
            <a:xfrm>
              <a:off x="6143636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0" name="Ellipse 249">
              <a:extLst>
                <a:ext uri="{FF2B5EF4-FFF2-40B4-BE49-F238E27FC236}">
                  <a16:creationId xmlns:a16="http://schemas.microsoft.com/office/drawing/2014/main" id="{302BE35A-FA0B-B44A-A948-6470FEDA5D7A}"/>
                </a:ext>
              </a:extLst>
            </p:cNvPr>
            <p:cNvSpPr/>
            <p:nvPr/>
          </p:nvSpPr>
          <p:spPr>
            <a:xfrm>
              <a:off x="6143636" y="4010029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1" name="Ellipse 250">
              <a:extLst>
                <a:ext uri="{FF2B5EF4-FFF2-40B4-BE49-F238E27FC236}">
                  <a16:creationId xmlns:a16="http://schemas.microsoft.com/office/drawing/2014/main" id="{192BDD2E-366D-0B46-A5F8-4896731E5FCD}"/>
                </a:ext>
              </a:extLst>
            </p:cNvPr>
            <p:cNvSpPr/>
            <p:nvPr/>
          </p:nvSpPr>
          <p:spPr>
            <a:xfrm>
              <a:off x="6143636" y="416243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2" name="Ellipse 251">
              <a:extLst>
                <a:ext uri="{FF2B5EF4-FFF2-40B4-BE49-F238E27FC236}">
                  <a16:creationId xmlns:a16="http://schemas.microsoft.com/office/drawing/2014/main" id="{145BE7A8-20D0-1C4F-BFEA-2C044E8A33EF}"/>
                </a:ext>
              </a:extLst>
            </p:cNvPr>
            <p:cNvSpPr/>
            <p:nvPr/>
          </p:nvSpPr>
          <p:spPr>
            <a:xfrm>
              <a:off x="6143636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3" name="Ellipse 252">
              <a:extLst>
                <a:ext uri="{FF2B5EF4-FFF2-40B4-BE49-F238E27FC236}">
                  <a16:creationId xmlns:a16="http://schemas.microsoft.com/office/drawing/2014/main" id="{405E3270-3C38-2943-B32C-EBE03090BD9B}"/>
                </a:ext>
              </a:extLst>
            </p:cNvPr>
            <p:cNvSpPr/>
            <p:nvPr/>
          </p:nvSpPr>
          <p:spPr>
            <a:xfrm>
              <a:off x="6072198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4" name="Ellipse 253">
              <a:extLst>
                <a:ext uri="{FF2B5EF4-FFF2-40B4-BE49-F238E27FC236}">
                  <a16:creationId xmlns:a16="http://schemas.microsoft.com/office/drawing/2014/main" id="{73C5B91B-7F9F-D849-BE68-732195B2F594}"/>
                </a:ext>
              </a:extLst>
            </p:cNvPr>
            <p:cNvSpPr/>
            <p:nvPr/>
          </p:nvSpPr>
          <p:spPr>
            <a:xfrm>
              <a:off x="6286512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5" name="Ellipse 254">
              <a:extLst>
                <a:ext uri="{FF2B5EF4-FFF2-40B4-BE49-F238E27FC236}">
                  <a16:creationId xmlns:a16="http://schemas.microsoft.com/office/drawing/2014/main" id="{6DD9DDD5-450F-824F-89D0-82352A336D2F}"/>
                </a:ext>
              </a:extLst>
            </p:cNvPr>
            <p:cNvSpPr/>
            <p:nvPr/>
          </p:nvSpPr>
          <p:spPr>
            <a:xfrm>
              <a:off x="6357950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6" name="Ellipse 255">
              <a:extLst>
                <a:ext uri="{FF2B5EF4-FFF2-40B4-BE49-F238E27FC236}">
                  <a16:creationId xmlns:a16="http://schemas.microsoft.com/office/drawing/2014/main" id="{6AC9EA41-9820-334B-9A8E-5849121424DB}"/>
                </a:ext>
              </a:extLst>
            </p:cNvPr>
            <p:cNvSpPr/>
            <p:nvPr/>
          </p:nvSpPr>
          <p:spPr>
            <a:xfrm>
              <a:off x="6429388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7" name="Ellipse 256">
              <a:extLst>
                <a:ext uri="{FF2B5EF4-FFF2-40B4-BE49-F238E27FC236}">
                  <a16:creationId xmlns:a16="http://schemas.microsoft.com/office/drawing/2014/main" id="{07FEA93D-972A-404C-8D18-B3EA8D52B404}"/>
                </a:ext>
              </a:extLst>
            </p:cNvPr>
            <p:cNvSpPr/>
            <p:nvPr/>
          </p:nvSpPr>
          <p:spPr>
            <a:xfrm>
              <a:off x="6357950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8" name="Ellipse 257">
              <a:extLst>
                <a:ext uri="{FF2B5EF4-FFF2-40B4-BE49-F238E27FC236}">
                  <a16:creationId xmlns:a16="http://schemas.microsoft.com/office/drawing/2014/main" id="{CE773021-1128-F44D-AB88-132263B67D39}"/>
                </a:ext>
              </a:extLst>
            </p:cNvPr>
            <p:cNvSpPr/>
            <p:nvPr/>
          </p:nvSpPr>
          <p:spPr>
            <a:xfrm>
              <a:off x="6357950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9" name="Ellipse 258">
              <a:extLst>
                <a:ext uri="{FF2B5EF4-FFF2-40B4-BE49-F238E27FC236}">
                  <a16:creationId xmlns:a16="http://schemas.microsoft.com/office/drawing/2014/main" id="{046D7343-0D81-B848-9B2C-AB13B09D590E}"/>
                </a:ext>
              </a:extLst>
            </p:cNvPr>
            <p:cNvSpPr/>
            <p:nvPr/>
          </p:nvSpPr>
          <p:spPr>
            <a:xfrm>
              <a:off x="6357950" y="443865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0" name="Ellipse 259">
              <a:extLst>
                <a:ext uri="{FF2B5EF4-FFF2-40B4-BE49-F238E27FC236}">
                  <a16:creationId xmlns:a16="http://schemas.microsoft.com/office/drawing/2014/main" id="{5830D637-E3A0-2946-A4B1-2718C1DDB1D4}"/>
                </a:ext>
              </a:extLst>
            </p:cNvPr>
            <p:cNvSpPr/>
            <p:nvPr/>
          </p:nvSpPr>
          <p:spPr>
            <a:xfrm>
              <a:off x="6357950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1" name="Ellipse 260">
              <a:extLst>
                <a:ext uri="{FF2B5EF4-FFF2-40B4-BE49-F238E27FC236}">
                  <a16:creationId xmlns:a16="http://schemas.microsoft.com/office/drawing/2014/main" id="{E66098DC-D38F-FC4E-A80C-DC3BA1E47ABD}"/>
                </a:ext>
              </a:extLst>
            </p:cNvPr>
            <p:cNvSpPr/>
            <p:nvPr/>
          </p:nvSpPr>
          <p:spPr>
            <a:xfrm>
              <a:off x="6286512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2" name="Ellipse 261">
              <a:extLst>
                <a:ext uri="{FF2B5EF4-FFF2-40B4-BE49-F238E27FC236}">
                  <a16:creationId xmlns:a16="http://schemas.microsoft.com/office/drawing/2014/main" id="{BDBC9A62-1297-7047-A6E6-D9D3D3D87164}"/>
                </a:ext>
              </a:extLst>
            </p:cNvPr>
            <p:cNvSpPr/>
            <p:nvPr/>
          </p:nvSpPr>
          <p:spPr>
            <a:xfrm>
              <a:off x="6286512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3" name="Ellipse 262">
              <a:extLst>
                <a:ext uri="{FF2B5EF4-FFF2-40B4-BE49-F238E27FC236}">
                  <a16:creationId xmlns:a16="http://schemas.microsoft.com/office/drawing/2014/main" id="{4FCBEAC8-616B-B146-B8BA-3DCCB671A252}"/>
                </a:ext>
              </a:extLst>
            </p:cNvPr>
            <p:cNvSpPr/>
            <p:nvPr/>
          </p:nvSpPr>
          <p:spPr>
            <a:xfrm>
              <a:off x="6357950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4" name="Ellipse 263">
              <a:extLst>
                <a:ext uri="{FF2B5EF4-FFF2-40B4-BE49-F238E27FC236}">
                  <a16:creationId xmlns:a16="http://schemas.microsoft.com/office/drawing/2014/main" id="{C0862040-A350-6840-8E2E-BC12AF0083E7}"/>
                </a:ext>
              </a:extLst>
            </p:cNvPr>
            <p:cNvSpPr/>
            <p:nvPr/>
          </p:nvSpPr>
          <p:spPr>
            <a:xfrm>
              <a:off x="6357950" y="4724409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5" name="Ellipse 264">
              <a:extLst>
                <a:ext uri="{FF2B5EF4-FFF2-40B4-BE49-F238E27FC236}">
                  <a16:creationId xmlns:a16="http://schemas.microsoft.com/office/drawing/2014/main" id="{9794C486-5B15-C54D-89C7-928D50FA44D9}"/>
                </a:ext>
              </a:extLst>
            </p:cNvPr>
            <p:cNvSpPr/>
            <p:nvPr/>
          </p:nvSpPr>
          <p:spPr>
            <a:xfrm>
              <a:off x="6357950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6" name="Ellipse 265">
              <a:extLst>
                <a:ext uri="{FF2B5EF4-FFF2-40B4-BE49-F238E27FC236}">
                  <a16:creationId xmlns:a16="http://schemas.microsoft.com/office/drawing/2014/main" id="{3C32EEA0-4F9E-6647-AAF2-4930B08F8F1B}"/>
                </a:ext>
              </a:extLst>
            </p:cNvPr>
            <p:cNvSpPr/>
            <p:nvPr/>
          </p:nvSpPr>
          <p:spPr>
            <a:xfrm>
              <a:off x="6215074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7" name="Ellipse 266">
              <a:extLst>
                <a:ext uri="{FF2B5EF4-FFF2-40B4-BE49-F238E27FC236}">
                  <a16:creationId xmlns:a16="http://schemas.microsoft.com/office/drawing/2014/main" id="{95FB9A30-4393-5045-A881-FD98BED078D5}"/>
                </a:ext>
              </a:extLst>
            </p:cNvPr>
            <p:cNvSpPr/>
            <p:nvPr/>
          </p:nvSpPr>
          <p:spPr>
            <a:xfrm>
              <a:off x="6429388" y="479584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8" name="Ellipse 267">
              <a:extLst>
                <a:ext uri="{FF2B5EF4-FFF2-40B4-BE49-F238E27FC236}">
                  <a16:creationId xmlns:a16="http://schemas.microsoft.com/office/drawing/2014/main" id="{4439FE3A-5F4A-4247-A448-9CAEF9E7C1BE}"/>
                </a:ext>
              </a:extLst>
            </p:cNvPr>
            <p:cNvSpPr/>
            <p:nvPr/>
          </p:nvSpPr>
          <p:spPr>
            <a:xfrm>
              <a:off x="6215074" y="528638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FD56B3-D333-5C49-8A98-DAE42E8E6B24}"/>
                </a:ext>
              </a:extLst>
            </p:cNvPr>
            <p:cNvSpPr/>
            <p:nvPr/>
          </p:nvSpPr>
          <p:spPr>
            <a:xfrm>
              <a:off x="4714876" y="3786189"/>
              <a:ext cx="1785950" cy="15716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D80458C-975C-694F-AC0C-52E5E7313068}"/>
              </a:ext>
            </a:extLst>
          </p:cNvPr>
          <p:cNvSpPr/>
          <p:nvPr/>
        </p:nvSpPr>
        <p:spPr bwMode="auto">
          <a:xfrm>
            <a:off x="6390410" y="4206850"/>
            <a:ext cx="2197030" cy="19333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2" name="Ellipse 272">
            <a:extLst>
              <a:ext uri="{FF2B5EF4-FFF2-40B4-BE49-F238E27FC236}">
                <a16:creationId xmlns:a16="http://schemas.microsoft.com/office/drawing/2014/main" id="{FAC99C4F-F5B4-A449-8E90-3E2829C0C0BD}"/>
              </a:ext>
            </a:extLst>
          </p:cNvPr>
          <p:cNvSpPr/>
          <p:nvPr/>
        </p:nvSpPr>
        <p:spPr bwMode="auto">
          <a:xfrm>
            <a:off x="6468511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3" name="Ellipse 273">
            <a:extLst>
              <a:ext uri="{FF2B5EF4-FFF2-40B4-BE49-F238E27FC236}">
                <a16:creationId xmlns:a16="http://schemas.microsoft.com/office/drawing/2014/main" id="{0FBDA780-B10C-AF4E-A7ED-26F920ED1EC6}"/>
              </a:ext>
            </a:extLst>
          </p:cNvPr>
          <p:cNvSpPr/>
          <p:nvPr/>
        </p:nvSpPr>
        <p:spPr bwMode="auto">
          <a:xfrm>
            <a:off x="6468373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05" name="Ellipse 285">
            <a:extLst>
              <a:ext uri="{FF2B5EF4-FFF2-40B4-BE49-F238E27FC236}">
                <a16:creationId xmlns:a16="http://schemas.microsoft.com/office/drawing/2014/main" id="{AE3A8B94-FFB2-8242-8204-2424354B2928}"/>
              </a:ext>
            </a:extLst>
          </p:cNvPr>
          <p:cNvSpPr/>
          <p:nvPr/>
        </p:nvSpPr>
        <p:spPr bwMode="auto">
          <a:xfrm>
            <a:off x="6471434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06" name="Ellipse 286">
            <a:extLst>
              <a:ext uri="{FF2B5EF4-FFF2-40B4-BE49-F238E27FC236}">
                <a16:creationId xmlns:a16="http://schemas.microsoft.com/office/drawing/2014/main" id="{88C1B736-5E3C-4E47-8FFF-02098FEC5561}"/>
              </a:ext>
            </a:extLst>
          </p:cNvPr>
          <p:cNvSpPr/>
          <p:nvPr/>
        </p:nvSpPr>
        <p:spPr bwMode="auto">
          <a:xfrm>
            <a:off x="6473401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32" name="Ellipse 312">
            <a:extLst>
              <a:ext uri="{FF2B5EF4-FFF2-40B4-BE49-F238E27FC236}">
                <a16:creationId xmlns:a16="http://schemas.microsoft.com/office/drawing/2014/main" id="{1427B8CD-EBB7-7842-B826-AF0722D0182A}"/>
              </a:ext>
            </a:extLst>
          </p:cNvPr>
          <p:cNvSpPr/>
          <p:nvPr/>
        </p:nvSpPr>
        <p:spPr bwMode="auto">
          <a:xfrm>
            <a:off x="6470759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A28FAED2-4551-CA41-A710-53B63F069230}"/>
              </a:ext>
            </a:extLst>
          </p:cNvPr>
          <p:cNvSpPr/>
          <p:nvPr/>
        </p:nvSpPr>
        <p:spPr>
          <a:xfrm>
            <a:off x="1674893" y="564407"/>
            <a:ext cx="305915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index of dispersion: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5F6CE-293A-9149-8D9C-0397CA0E8F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50" r="16283"/>
          <a:stretch/>
        </p:blipFill>
        <p:spPr>
          <a:xfrm>
            <a:off x="3952753" y="400437"/>
            <a:ext cx="1562583" cy="787467"/>
          </a:xfrm>
          <a:prstGeom prst="rect">
            <a:avLst/>
          </a:prstGeom>
        </p:spPr>
      </p:pic>
      <p:sp>
        <p:nvSpPr>
          <p:cNvPr id="469" name="Rectangle 468">
            <a:extLst>
              <a:ext uri="{FF2B5EF4-FFF2-40B4-BE49-F238E27FC236}">
                <a16:creationId xmlns:a16="http://schemas.microsoft.com/office/drawing/2014/main" id="{484E2E46-471A-3D4B-8FA6-FF1FF9A1F386}"/>
              </a:ext>
            </a:extLst>
          </p:cNvPr>
          <p:cNvSpPr/>
          <p:nvPr/>
        </p:nvSpPr>
        <p:spPr>
          <a:xfrm>
            <a:off x="1674893" y="1211314"/>
            <a:ext cx="305915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index of randomness: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64F11-70A1-F541-97B1-77DA1159B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8534" y="1153384"/>
            <a:ext cx="1548000" cy="485191"/>
          </a:xfrm>
          <a:prstGeom prst="rect">
            <a:avLst/>
          </a:prstGeom>
        </p:spPr>
      </p:pic>
      <p:sp>
        <p:nvSpPr>
          <p:cNvPr id="470" name="Rectangle 469">
            <a:extLst>
              <a:ext uri="{FF2B5EF4-FFF2-40B4-BE49-F238E27FC236}">
                <a16:creationId xmlns:a16="http://schemas.microsoft.com/office/drawing/2014/main" id="{E5D58910-A934-BF4E-8E00-76BAFBDADD5B}"/>
              </a:ext>
            </a:extLst>
          </p:cNvPr>
          <p:cNvSpPr/>
          <p:nvPr/>
        </p:nvSpPr>
        <p:spPr>
          <a:xfrm>
            <a:off x="1674893" y="1799153"/>
            <a:ext cx="305915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Clark-Evans index: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665561-D0B9-D54A-83AB-99894B570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212" y="1777297"/>
            <a:ext cx="3024000" cy="372627"/>
          </a:xfrm>
          <a:prstGeom prst="rect">
            <a:avLst/>
          </a:prstGeom>
        </p:spPr>
      </p:pic>
      <p:sp>
        <p:nvSpPr>
          <p:cNvPr id="471" name="Rectangle 470">
            <a:extLst>
              <a:ext uri="{FF2B5EF4-FFF2-40B4-BE49-F238E27FC236}">
                <a16:creationId xmlns:a16="http://schemas.microsoft.com/office/drawing/2014/main" id="{47E15A62-A7B4-A644-A874-5F6DA678E9A8}"/>
              </a:ext>
            </a:extLst>
          </p:cNvPr>
          <p:cNvSpPr/>
          <p:nvPr/>
        </p:nvSpPr>
        <p:spPr>
          <a:xfrm>
            <a:off x="1674893" y="2386992"/>
            <a:ext cx="305915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mean-direction index: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462C3-CF86-B948-8495-F58B33B909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538" b="25466"/>
          <a:stretch/>
        </p:blipFill>
        <p:spPr>
          <a:xfrm>
            <a:off x="3818534" y="2405043"/>
            <a:ext cx="3403719" cy="369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58DAB2-C7CF-5B46-8FAD-12A1E8A0A8F2}"/>
              </a:ext>
            </a:extLst>
          </p:cNvPr>
          <p:cNvSpPr/>
          <p:nvPr/>
        </p:nvSpPr>
        <p:spPr>
          <a:xfrm>
            <a:off x="2224128" y="3146997"/>
            <a:ext cx="608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  <a:cs typeface="Arial" panose="020B0604020202020204" pitchFamily="34" charset="0"/>
              </a:rPr>
              <a:t>indices limited by lack of spatial scale representativity </a:t>
            </a:r>
            <a:endParaRPr lang="en-US" dirty="0"/>
          </a:p>
        </p:txBody>
      </p:sp>
      <p:sp>
        <p:nvSpPr>
          <p:cNvPr id="472" name="Ellipse 272">
            <a:extLst>
              <a:ext uri="{FF2B5EF4-FFF2-40B4-BE49-F238E27FC236}">
                <a16:creationId xmlns:a16="http://schemas.microsoft.com/office/drawing/2014/main" id="{AC34FDBB-BD5B-F049-BA30-0814F8F68200}"/>
              </a:ext>
            </a:extLst>
          </p:cNvPr>
          <p:cNvSpPr/>
          <p:nvPr/>
        </p:nvSpPr>
        <p:spPr bwMode="auto">
          <a:xfrm>
            <a:off x="6465450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3" name="Ellipse 273">
            <a:extLst>
              <a:ext uri="{FF2B5EF4-FFF2-40B4-BE49-F238E27FC236}">
                <a16:creationId xmlns:a16="http://schemas.microsoft.com/office/drawing/2014/main" id="{4F4FC33F-74F3-2943-80C0-AF3E6751CFCC}"/>
              </a:ext>
            </a:extLst>
          </p:cNvPr>
          <p:cNvSpPr/>
          <p:nvPr/>
        </p:nvSpPr>
        <p:spPr bwMode="auto">
          <a:xfrm>
            <a:off x="6465312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4" name="Ellipse 285">
            <a:extLst>
              <a:ext uri="{FF2B5EF4-FFF2-40B4-BE49-F238E27FC236}">
                <a16:creationId xmlns:a16="http://schemas.microsoft.com/office/drawing/2014/main" id="{2324B069-2C18-F644-9EDE-1702515DF2E2}"/>
              </a:ext>
            </a:extLst>
          </p:cNvPr>
          <p:cNvSpPr/>
          <p:nvPr/>
        </p:nvSpPr>
        <p:spPr bwMode="auto">
          <a:xfrm>
            <a:off x="6468373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5" name="Ellipse 286">
            <a:extLst>
              <a:ext uri="{FF2B5EF4-FFF2-40B4-BE49-F238E27FC236}">
                <a16:creationId xmlns:a16="http://schemas.microsoft.com/office/drawing/2014/main" id="{2BC8FD87-A254-D24C-A4F4-C8C46D256E4A}"/>
              </a:ext>
            </a:extLst>
          </p:cNvPr>
          <p:cNvSpPr/>
          <p:nvPr/>
        </p:nvSpPr>
        <p:spPr bwMode="auto">
          <a:xfrm>
            <a:off x="6470340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6" name="Ellipse 312">
            <a:extLst>
              <a:ext uri="{FF2B5EF4-FFF2-40B4-BE49-F238E27FC236}">
                <a16:creationId xmlns:a16="http://schemas.microsoft.com/office/drawing/2014/main" id="{53EF6387-ABF3-A349-8906-5B0B19EB4D51}"/>
              </a:ext>
            </a:extLst>
          </p:cNvPr>
          <p:cNvSpPr/>
          <p:nvPr/>
        </p:nvSpPr>
        <p:spPr bwMode="auto">
          <a:xfrm>
            <a:off x="6467698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7" name="Ellipse 286">
            <a:extLst>
              <a:ext uri="{FF2B5EF4-FFF2-40B4-BE49-F238E27FC236}">
                <a16:creationId xmlns:a16="http://schemas.microsoft.com/office/drawing/2014/main" id="{D07E9223-D9F5-1C44-8C1B-9778B0491F5E}"/>
              </a:ext>
            </a:extLst>
          </p:cNvPr>
          <p:cNvSpPr/>
          <p:nvPr/>
        </p:nvSpPr>
        <p:spPr bwMode="auto">
          <a:xfrm>
            <a:off x="6475763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8" name="Ellipse 312">
            <a:extLst>
              <a:ext uri="{FF2B5EF4-FFF2-40B4-BE49-F238E27FC236}">
                <a16:creationId xmlns:a16="http://schemas.microsoft.com/office/drawing/2014/main" id="{BBE6B8EA-54EA-5841-BF20-E76014EB37BD}"/>
              </a:ext>
            </a:extLst>
          </p:cNvPr>
          <p:cNvSpPr/>
          <p:nvPr/>
        </p:nvSpPr>
        <p:spPr bwMode="auto">
          <a:xfrm>
            <a:off x="6473121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9" name="Ellipse 272">
            <a:extLst>
              <a:ext uri="{FF2B5EF4-FFF2-40B4-BE49-F238E27FC236}">
                <a16:creationId xmlns:a16="http://schemas.microsoft.com/office/drawing/2014/main" id="{F4DCDEFB-1699-214B-A9B8-1C0BBCECEBC9}"/>
              </a:ext>
            </a:extLst>
          </p:cNvPr>
          <p:cNvSpPr/>
          <p:nvPr/>
        </p:nvSpPr>
        <p:spPr bwMode="auto">
          <a:xfrm>
            <a:off x="6467812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0" name="Ellipse 273">
            <a:extLst>
              <a:ext uri="{FF2B5EF4-FFF2-40B4-BE49-F238E27FC236}">
                <a16:creationId xmlns:a16="http://schemas.microsoft.com/office/drawing/2014/main" id="{52ADD272-B574-5E4B-A284-2EB73FAF5CC1}"/>
              </a:ext>
            </a:extLst>
          </p:cNvPr>
          <p:cNvSpPr/>
          <p:nvPr/>
        </p:nvSpPr>
        <p:spPr bwMode="auto">
          <a:xfrm>
            <a:off x="6467674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1" name="Ellipse 285">
            <a:extLst>
              <a:ext uri="{FF2B5EF4-FFF2-40B4-BE49-F238E27FC236}">
                <a16:creationId xmlns:a16="http://schemas.microsoft.com/office/drawing/2014/main" id="{2D6B046C-CAFC-754F-9531-A7F415F3FA76}"/>
              </a:ext>
            </a:extLst>
          </p:cNvPr>
          <p:cNvSpPr/>
          <p:nvPr/>
        </p:nvSpPr>
        <p:spPr bwMode="auto">
          <a:xfrm>
            <a:off x="6470735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3" name="Ellipse 312">
            <a:extLst>
              <a:ext uri="{FF2B5EF4-FFF2-40B4-BE49-F238E27FC236}">
                <a16:creationId xmlns:a16="http://schemas.microsoft.com/office/drawing/2014/main" id="{B4288FEE-5453-CC4E-A534-AD889BC90AEB}"/>
              </a:ext>
            </a:extLst>
          </p:cNvPr>
          <p:cNvSpPr/>
          <p:nvPr/>
        </p:nvSpPr>
        <p:spPr bwMode="auto">
          <a:xfrm>
            <a:off x="6470060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4" name="Ellipse 272">
            <a:extLst>
              <a:ext uri="{FF2B5EF4-FFF2-40B4-BE49-F238E27FC236}">
                <a16:creationId xmlns:a16="http://schemas.microsoft.com/office/drawing/2014/main" id="{DF991EE4-427C-AC42-9947-B4AA196654D3}"/>
              </a:ext>
            </a:extLst>
          </p:cNvPr>
          <p:cNvSpPr/>
          <p:nvPr/>
        </p:nvSpPr>
        <p:spPr bwMode="auto">
          <a:xfrm>
            <a:off x="6605195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5" name="Ellipse 273">
            <a:extLst>
              <a:ext uri="{FF2B5EF4-FFF2-40B4-BE49-F238E27FC236}">
                <a16:creationId xmlns:a16="http://schemas.microsoft.com/office/drawing/2014/main" id="{353C0F2F-09CD-3045-B23E-A26EC14F0A52}"/>
              </a:ext>
            </a:extLst>
          </p:cNvPr>
          <p:cNvSpPr/>
          <p:nvPr/>
        </p:nvSpPr>
        <p:spPr bwMode="auto">
          <a:xfrm>
            <a:off x="6605057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6" name="Ellipse 285">
            <a:extLst>
              <a:ext uri="{FF2B5EF4-FFF2-40B4-BE49-F238E27FC236}">
                <a16:creationId xmlns:a16="http://schemas.microsoft.com/office/drawing/2014/main" id="{63F4D961-6C31-B44E-ABA5-F92D123F65F7}"/>
              </a:ext>
            </a:extLst>
          </p:cNvPr>
          <p:cNvSpPr/>
          <p:nvPr/>
        </p:nvSpPr>
        <p:spPr bwMode="auto">
          <a:xfrm>
            <a:off x="6608118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7" name="Ellipse 286">
            <a:extLst>
              <a:ext uri="{FF2B5EF4-FFF2-40B4-BE49-F238E27FC236}">
                <a16:creationId xmlns:a16="http://schemas.microsoft.com/office/drawing/2014/main" id="{82CC7BBD-48BE-374E-8968-C362AF4F4EFC}"/>
              </a:ext>
            </a:extLst>
          </p:cNvPr>
          <p:cNvSpPr/>
          <p:nvPr/>
        </p:nvSpPr>
        <p:spPr bwMode="auto">
          <a:xfrm>
            <a:off x="6610085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8" name="Ellipse 312">
            <a:extLst>
              <a:ext uri="{FF2B5EF4-FFF2-40B4-BE49-F238E27FC236}">
                <a16:creationId xmlns:a16="http://schemas.microsoft.com/office/drawing/2014/main" id="{0EA4E5A2-17A5-0E47-9082-BD0C3AF476DA}"/>
              </a:ext>
            </a:extLst>
          </p:cNvPr>
          <p:cNvSpPr/>
          <p:nvPr/>
        </p:nvSpPr>
        <p:spPr bwMode="auto">
          <a:xfrm>
            <a:off x="6607443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9" name="Ellipse 272">
            <a:extLst>
              <a:ext uri="{FF2B5EF4-FFF2-40B4-BE49-F238E27FC236}">
                <a16:creationId xmlns:a16="http://schemas.microsoft.com/office/drawing/2014/main" id="{55DF85B6-D39F-AF4A-9408-970336DBFC62}"/>
              </a:ext>
            </a:extLst>
          </p:cNvPr>
          <p:cNvSpPr/>
          <p:nvPr/>
        </p:nvSpPr>
        <p:spPr bwMode="auto">
          <a:xfrm>
            <a:off x="6602134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0" name="Ellipse 273">
            <a:extLst>
              <a:ext uri="{FF2B5EF4-FFF2-40B4-BE49-F238E27FC236}">
                <a16:creationId xmlns:a16="http://schemas.microsoft.com/office/drawing/2014/main" id="{9616CDCB-EBA1-8A46-A3CE-A3112B4E4808}"/>
              </a:ext>
            </a:extLst>
          </p:cNvPr>
          <p:cNvSpPr/>
          <p:nvPr/>
        </p:nvSpPr>
        <p:spPr bwMode="auto">
          <a:xfrm>
            <a:off x="6601996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1" name="Ellipse 285">
            <a:extLst>
              <a:ext uri="{FF2B5EF4-FFF2-40B4-BE49-F238E27FC236}">
                <a16:creationId xmlns:a16="http://schemas.microsoft.com/office/drawing/2014/main" id="{69B717FC-FAB6-F04A-88F3-86DB7AD0D26D}"/>
              </a:ext>
            </a:extLst>
          </p:cNvPr>
          <p:cNvSpPr/>
          <p:nvPr/>
        </p:nvSpPr>
        <p:spPr bwMode="auto">
          <a:xfrm>
            <a:off x="6605057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2" name="Ellipse 286">
            <a:extLst>
              <a:ext uri="{FF2B5EF4-FFF2-40B4-BE49-F238E27FC236}">
                <a16:creationId xmlns:a16="http://schemas.microsoft.com/office/drawing/2014/main" id="{E54EB67A-D19A-134D-B422-AAE4603BEF13}"/>
              </a:ext>
            </a:extLst>
          </p:cNvPr>
          <p:cNvSpPr/>
          <p:nvPr/>
        </p:nvSpPr>
        <p:spPr bwMode="auto">
          <a:xfrm>
            <a:off x="6607024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3" name="Ellipse 312">
            <a:extLst>
              <a:ext uri="{FF2B5EF4-FFF2-40B4-BE49-F238E27FC236}">
                <a16:creationId xmlns:a16="http://schemas.microsoft.com/office/drawing/2014/main" id="{347F0C86-7696-934F-8B8E-552CB40CEF73}"/>
              </a:ext>
            </a:extLst>
          </p:cNvPr>
          <p:cNvSpPr/>
          <p:nvPr/>
        </p:nvSpPr>
        <p:spPr bwMode="auto">
          <a:xfrm>
            <a:off x="6604382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4" name="Ellipse 286">
            <a:extLst>
              <a:ext uri="{FF2B5EF4-FFF2-40B4-BE49-F238E27FC236}">
                <a16:creationId xmlns:a16="http://schemas.microsoft.com/office/drawing/2014/main" id="{0986F07E-A286-8A46-A848-000DA433C020}"/>
              </a:ext>
            </a:extLst>
          </p:cNvPr>
          <p:cNvSpPr/>
          <p:nvPr/>
        </p:nvSpPr>
        <p:spPr bwMode="auto">
          <a:xfrm>
            <a:off x="6612447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5" name="Ellipse 312">
            <a:extLst>
              <a:ext uri="{FF2B5EF4-FFF2-40B4-BE49-F238E27FC236}">
                <a16:creationId xmlns:a16="http://schemas.microsoft.com/office/drawing/2014/main" id="{6D7D457C-2B33-1747-B88F-9303BBA9DD16}"/>
              </a:ext>
            </a:extLst>
          </p:cNvPr>
          <p:cNvSpPr/>
          <p:nvPr/>
        </p:nvSpPr>
        <p:spPr bwMode="auto">
          <a:xfrm>
            <a:off x="6609805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6" name="Ellipse 272">
            <a:extLst>
              <a:ext uri="{FF2B5EF4-FFF2-40B4-BE49-F238E27FC236}">
                <a16:creationId xmlns:a16="http://schemas.microsoft.com/office/drawing/2014/main" id="{D9EE1A93-0487-E544-AFF2-F1E310F39B40}"/>
              </a:ext>
            </a:extLst>
          </p:cNvPr>
          <p:cNvSpPr/>
          <p:nvPr/>
        </p:nvSpPr>
        <p:spPr bwMode="auto">
          <a:xfrm>
            <a:off x="6604496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7" name="Ellipse 273">
            <a:extLst>
              <a:ext uri="{FF2B5EF4-FFF2-40B4-BE49-F238E27FC236}">
                <a16:creationId xmlns:a16="http://schemas.microsoft.com/office/drawing/2014/main" id="{CE6EE5BD-2303-044A-AA4F-E0754ADF984D}"/>
              </a:ext>
            </a:extLst>
          </p:cNvPr>
          <p:cNvSpPr/>
          <p:nvPr/>
        </p:nvSpPr>
        <p:spPr bwMode="auto">
          <a:xfrm>
            <a:off x="6604358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8" name="Ellipse 285">
            <a:extLst>
              <a:ext uri="{FF2B5EF4-FFF2-40B4-BE49-F238E27FC236}">
                <a16:creationId xmlns:a16="http://schemas.microsoft.com/office/drawing/2014/main" id="{8BC38BB4-311C-4B40-ADCB-CE26DD550BCF}"/>
              </a:ext>
            </a:extLst>
          </p:cNvPr>
          <p:cNvSpPr/>
          <p:nvPr/>
        </p:nvSpPr>
        <p:spPr bwMode="auto">
          <a:xfrm>
            <a:off x="6607419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9" name="Ellipse 312">
            <a:extLst>
              <a:ext uri="{FF2B5EF4-FFF2-40B4-BE49-F238E27FC236}">
                <a16:creationId xmlns:a16="http://schemas.microsoft.com/office/drawing/2014/main" id="{5F25FAC5-8E6A-3743-9275-0B94E2CA1E18}"/>
              </a:ext>
            </a:extLst>
          </p:cNvPr>
          <p:cNvSpPr/>
          <p:nvPr/>
        </p:nvSpPr>
        <p:spPr bwMode="auto">
          <a:xfrm>
            <a:off x="6606744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0" name="Ellipse 272">
            <a:extLst>
              <a:ext uri="{FF2B5EF4-FFF2-40B4-BE49-F238E27FC236}">
                <a16:creationId xmlns:a16="http://schemas.microsoft.com/office/drawing/2014/main" id="{078BC9A8-5CFD-9A40-BA82-0BF76244E113}"/>
              </a:ext>
            </a:extLst>
          </p:cNvPr>
          <p:cNvSpPr/>
          <p:nvPr/>
        </p:nvSpPr>
        <p:spPr bwMode="auto">
          <a:xfrm>
            <a:off x="6749688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1" name="Ellipse 273">
            <a:extLst>
              <a:ext uri="{FF2B5EF4-FFF2-40B4-BE49-F238E27FC236}">
                <a16:creationId xmlns:a16="http://schemas.microsoft.com/office/drawing/2014/main" id="{D20E1A6C-D96C-5A4E-A6F0-F5601B38EB8C}"/>
              </a:ext>
            </a:extLst>
          </p:cNvPr>
          <p:cNvSpPr/>
          <p:nvPr/>
        </p:nvSpPr>
        <p:spPr bwMode="auto">
          <a:xfrm>
            <a:off x="6749550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2" name="Ellipse 285">
            <a:extLst>
              <a:ext uri="{FF2B5EF4-FFF2-40B4-BE49-F238E27FC236}">
                <a16:creationId xmlns:a16="http://schemas.microsoft.com/office/drawing/2014/main" id="{9CAAE6AA-5E70-DD43-9FE9-A911E5DCD4B5}"/>
              </a:ext>
            </a:extLst>
          </p:cNvPr>
          <p:cNvSpPr/>
          <p:nvPr/>
        </p:nvSpPr>
        <p:spPr bwMode="auto">
          <a:xfrm>
            <a:off x="6752611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3" name="Ellipse 286">
            <a:extLst>
              <a:ext uri="{FF2B5EF4-FFF2-40B4-BE49-F238E27FC236}">
                <a16:creationId xmlns:a16="http://schemas.microsoft.com/office/drawing/2014/main" id="{585C1F7F-B4F5-754E-B2A1-09D0C3F2C966}"/>
              </a:ext>
            </a:extLst>
          </p:cNvPr>
          <p:cNvSpPr/>
          <p:nvPr/>
        </p:nvSpPr>
        <p:spPr bwMode="auto">
          <a:xfrm>
            <a:off x="6754578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4" name="Ellipse 312">
            <a:extLst>
              <a:ext uri="{FF2B5EF4-FFF2-40B4-BE49-F238E27FC236}">
                <a16:creationId xmlns:a16="http://schemas.microsoft.com/office/drawing/2014/main" id="{25806734-EFB1-E34B-9F42-F520158E4BB6}"/>
              </a:ext>
            </a:extLst>
          </p:cNvPr>
          <p:cNvSpPr/>
          <p:nvPr/>
        </p:nvSpPr>
        <p:spPr bwMode="auto">
          <a:xfrm>
            <a:off x="6751936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5" name="Ellipse 272">
            <a:extLst>
              <a:ext uri="{FF2B5EF4-FFF2-40B4-BE49-F238E27FC236}">
                <a16:creationId xmlns:a16="http://schemas.microsoft.com/office/drawing/2014/main" id="{01F544F3-2B70-F148-99E1-37A0F6484553}"/>
              </a:ext>
            </a:extLst>
          </p:cNvPr>
          <p:cNvSpPr/>
          <p:nvPr/>
        </p:nvSpPr>
        <p:spPr bwMode="auto">
          <a:xfrm>
            <a:off x="6746627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6" name="Ellipse 273">
            <a:extLst>
              <a:ext uri="{FF2B5EF4-FFF2-40B4-BE49-F238E27FC236}">
                <a16:creationId xmlns:a16="http://schemas.microsoft.com/office/drawing/2014/main" id="{AA95E577-A394-AE4C-BDBF-007AAE3F4F40}"/>
              </a:ext>
            </a:extLst>
          </p:cNvPr>
          <p:cNvSpPr/>
          <p:nvPr/>
        </p:nvSpPr>
        <p:spPr bwMode="auto">
          <a:xfrm>
            <a:off x="6746489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7" name="Ellipse 285">
            <a:extLst>
              <a:ext uri="{FF2B5EF4-FFF2-40B4-BE49-F238E27FC236}">
                <a16:creationId xmlns:a16="http://schemas.microsoft.com/office/drawing/2014/main" id="{E260B392-5765-9948-B037-2555CC24E462}"/>
              </a:ext>
            </a:extLst>
          </p:cNvPr>
          <p:cNvSpPr/>
          <p:nvPr/>
        </p:nvSpPr>
        <p:spPr bwMode="auto">
          <a:xfrm>
            <a:off x="6749550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8" name="Ellipse 286">
            <a:extLst>
              <a:ext uri="{FF2B5EF4-FFF2-40B4-BE49-F238E27FC236}">
                <a16:creationId xmlns:a16="http://schemas.microsoft.com/office/drawing/2014/main" id="{3DB6233A-326B-604D-9611-6ADE210C4FE2}"/>
              </a:ext>
            </a:extLst>
          </p:cNvPr>
          <p:cNvSpPr/>
          <p:nvPr/>
        </p:nvSpPr>
        <p:spPr bwMode="auto">
          <a:xfrm>
            <a:off x="6751517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9" name="Ellipse 312">
            <a:extLst>
              <a:ext uri="{FF2B5EF4-FFF2-40B4-BE49-F238E27FC236}">
                <a16:creationId xmlns:a16="http://schemas.microsoft.com/office/drawing/2014/main" id="{AEDA0821-7DE2-F34D-854C-F31CAA593D61}"/>
              </a:ext>
            </a:extLst>
          </p:cNvPr>
          <p:cNvSpPr/>
          <p:nvPr/>
        </p:nvSpPr>
        <p:spPr bwMode="auto">
          <a:xfrm>
            <a:off x="6748875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0" name="Ellipse 286">
            <a:extLst>
              <a:ext uri="{FF2B5EF4-FFF2-40B4-BE49-F238E27FC236}">
                <a16:creationId xmlns:a16="http://schemas.microsoft.com/office/drawing/2014/main" id="{4F3BD9A9-F550-1047-ABCE-E2626C0114E3}"/>
              </a:ext>
            </a:extLst>
          </p:cNvPr>
          <p:cNvSpPr/>
          <p:nvPr/>
        </p:nvSpPr>
        <p:spPr bwMode="auto">
          <a:xfrm>
            <a:off x="6756940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1" name="Ellipse 312">
            <a:extLst>
              <a:ext uri="{FF2B5EF4-FFF2-40B4-BE49-F238E27FC236}">
                <a16:creationId xmlns:a16="http://schemas.microsoft.com/office/drawing/2014/main" id="{BA4004DA-DB38-A743-A06D-B83A4F08FF8D}"/>
              </a:ext>
            </a:extLst>
          </p:cNvPr>
          <p:cNvSpPr/>
          <p:nvPr/>
        </p:nvSpPr>
        <p:spPr bwMode="auto">
          <a:xfrm>
            <a:off x="6754298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2" name="Ellipse 272">
            <a:extLst>
              <a:ext uri="{FF2B5EF4-FFF2-40B4-BE49-F238E27FC236}">
                <a16:creationId xmlns:a16="http://schemas.microsoft.com/office/drawing/2014/main" id="{4D322AB8-59E9-964B-8D56-2EF43C524480}"/>
              </a:ext>
            </a:extLst>
          </p:cNvPr>
          <p:cNvSpPr/>
          <p:nvPr/>
        </p:nvSpPr>
        <p:spPr bwMode="auto">
          <a:xfrm>
            <a:off x="6748989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3" name="Ellipse 273">
            <a:extLst>
              <a:ext uri="{FF2B5EF4-FFF2-40B4-BE49-F238E27FC236}">
                <a16:creationId xmlns:a16="http://schemas.microsoft.com/office/drawing/2014/main" id="{1DAB529D-2CB5-6349-A57E-112EEDA1ECE8}"/>
              </a:ext>
            </a:extLst>
          </p:cNvPr>
          <p:cNvSpPr/>
          <p:nvPr/>
        </p:nvSpPr>
        <p:spPr bwMode="auto">
          <a:xfrm>
            <a:off x="6748851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4" name="Ellipse 285">
            <a:extLst>
              <a:ext uri="{FF2B5EF4-FFF2-40B4-BE49-F238E27FC236}">
                <a16:creationId xmlns:a16="http://schemas.microsoft.com/office/drawing/2014/main" id="{F4D5B64F-D3BC-F342-BF13-ADAD17AAFEA3}"/>
              </a:ext>
            </a:extLst>
          </p:cNvPr>
          <p:cNvSpPr/>
          <p:nvPr/>
        </p:nvSpPr>
        <p:spPr bwMode="auto">
          <a:xfrm>
            <a:off x="6751912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5" name="Ellipse 312">
            <a:extLst>
              <a:ext uri="{FF2B5EF4-FFF2-40B4-BE49-F238E27FC236}">
                <a16:creationId xmlns:a16="http://schemas.microsoft.com/office/drawing/2014/main" id="{F906A14B-BB3C-7B4B-88D8-B9857A42ABAD}"/>
              </a:ext>
            </a:extLst>
          </p:cNvPr>
          <p:cNvSpPr/>
          <p:nvPr/>
        </p:nvSpPr>
        <p:spPr bwMode="auto">
          <a:xfrm>
            <a:off x="6751237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6" name="Ellipse 272">
            <a:extLst>
              <a:ext uri="{FF2B5EF4-FFF2-40B4-BE49-F238E27FC236}">
                <a16:creationId xmlns:a16="http://schemas.microsoft.com/office/drawing/2014/main" id="{71A52DD6-597A-6147-BBF7-BDCBB3D482DC}"/>
              </a:ext>
            </a:extLst>
          </p:cNvPr>
          <p:cNvSpPr/>
          <p:nvPr/>
        </p:nvSpPr>
        <p:spPr bwMode="auto">
          <a:xfrm>
            <a:off x="6886372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7" name="Ellipse 273">
            <a:extLst>
              <a:ext uri="{FF2B5EF4-FFF2-40B4-BE49-F238E27FC236}">
                <a16:creationId xmlns:a16="http://schemas.microsoft.com/office/drawing/2014/main" id="{74158905-D3BE-9E43-9BC1-924A207C85D0}"/>
              </a:ext>
            </a:extLst>
          </p:cNvPr>
          <p:cNvSpPr/>
          <p:nvPr/>
        </p:nvSpPr>
        <p:spPr bwMode="auto">
          <a:xfrm>
            <a:off x="6886234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8" name="Ellipse 285">
            <a:extLst>
              <a:ext uri="{FF2B5EF4-FFF2-40B4-BE49-F238E27FC236}">
                <a16:creationId xmlns:a16="http://schemas.microsoft.com/office/drawing/2014/main" id="{C98BED9B-B795-EB43-BA96-7A06BEC4207D}"/>
              </a:ext>
            </a:extLst>
          </p:cNvPr>
          <p:cNvSpPr/>
          <p:nvPr/>
        </p:nvSpPr>
        <p:spPr bwMode="auto">
          <a:xfrm>
            <a:off x="6889295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9" name="Ellipse 286">
            <a:extLst>
              <a:ext uri="{FF2B5EF4-FFF2-40B4-BE49-F238E27FC236}">
                <a16:creationId xmlns:a16="http://schemas.microsoft.com/office/drawing/2014/main" id="{003522BB-4423-AC42-9F91-BBD821853A4C}"/>
              </a:ext>
            </a:extLst>
          </p:cNvPr>
          <p:cNvSpPr/>
          <p:nvPr/>
        </p:nvSpPr>
        <p:spPr bwMode="auto">
          <a:xfrm>
            <a:off x="6891262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0" name="Ellipse 312">
            <a:extLst>
              <a:ext uri="{FF2B5EF4-FFF2-40B4-BE49-F238E27FC236}">
                <a16:creationId xmlns:a16="http://schemas.microsoft.com/office/drawing/2014/main" id="{AEC248EF-689E-F848-9617-2A43BE793DE0}"/>
              </a:ext>
            </a:extLst>
          </p:cNvPr>
          <p:cNvSpPr/>
          <p:nvPr/>
        </p:nvSpPr>
        <p:spPr bwMode="auto">
          <a:xfrm>
            <a:off x="6888620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1" name="Ellipse 272">
            <a:extLst>
              <a:ext uri="{FF2B5EF4-FFF2-40B4-BE49-F238E27FC236}">
                <a16:creationId xmlns:a16="http://schemas.microsoft.com/office/drawing/2014/main" id="{15A00CFB-5135-3D46-BE3C-5DE45C5776C8}"/>
              </a:ext>
            </a:extLst>
          </p:cNvPr>
          <p:cNvSpPr/>
          <p:nvPr/>
        </p:nvSpPr>
        <p:spPr bwMode="auto">
          <a:xfrm>
            <a:off x="6883311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2" name="Ellipse 273">
            <a:extLst>
              <a:ext uri="{FF2B5EF4-FFF2-40B4-BE49-F238E27FC236}">
                <a16:creationId xmlns:a16="http://schemas.microsoft.com/office/drawing/2014/main" id="{8B251EE6-A940-8A47-9EF6-C4CF159E738B}"/>
              </a:ext>
            </a:extLst>
          </p:cNvPr>
          <p:cNvSpPr/>
          <p:nvPr/>
        </p:nvSpPr>
        <p:spPr bwMode="auto">
          <a:xfrm>
            <a:off x="6883173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3" name="Ellipse 285">
            <a:extLst>
              <a:ext uri="{FF2B5EF4-FFF2-40B4-BE49-F238E27FC236}">
                <a16:creationId xmlns:a16="http://schemas.microsoft.com/office/drawing/2014/main" id="{1749CDDF-BB04-014E-9E73-5E50BB9F9EBC}"/>
              </a:ext>
            </a:extLst>
          </p:cNvPr>
          <p:cNvSpPr/>
          <p:nvPr/>
        </p:nvSpPr>
        <p:spPr bwMode="auto">
          <a:xfrm>
            <a:off x="6886234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4" name="Ellipse 286">
            <a:extLst>
              <a:ext uri="{FF2B5EF4-FFF2-40B4-BE49-F238E27FC236}">
                <a16:creationId xmlns:a16="http://schemas.microsoft.com/office/drawing/2014/main" id="{DC5806C9-FEB5-D941-934F-BC4891E7B13C}"/>
              </a:ext>
            </a:extLst>
          </p:cNvPr>
          <p:cNvSpPr/>
          <p:nvPr/>
        </p:nvSpPr>
        <p:spPr bwMode="auto">
          <a:xfrm>
            <a:off x="6888201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5" name="Ellipse 312">
            <a:extLst>
              <a:ext uri="{FF2B5EF4-FFF2-40B4-BE49-F238E27FC236}">
                <a16:creationId xmlns:a16="http://schemas.microsoft.com/office/drawing/2014/main" id="{03F2BB43-EE00-7143-B34A-B69DACFB7440}"/>
              </a:ext>
            </a:extLst>
          </p:cNvPr>
          <p:cNvSpPr/>
          <p:nvPr/>
        </p:nvSpPr>
        <p:spPr bwMode="auto">
          <a:xfrm>
            <a:off x="6885559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6" name="Ellipse 286">
            <a:extLst>
              <a:ext uri="{FF2B5EF4-FFF2-40B4-BE49-F238E27FC236}">
                <a16:creationId xmlns:a16="http://schemas.microsoft.com/office/drawing/2014/main" id="{FCD1A16A-A5CD-F04E-86A6-B867C7D954E8}"/>
              </a:ext>
            </a:extLst>
          </p:cNvPr>
          <p:cNvSpPr/>
          <p:nvPr/>
        </p:nvSpPr>
        <p:spPr bwMode="auto">
          <a:xfrm>
            <a:off x="6893624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7" name="Ellipse 312">
            <a:extLst>
              <a:ext uri="{FF2B5EF4-FFF2-40B4-BE49-F238E27FC236}">
                <a16:creationId xmlns:a16="http://schemas.microsoft.com/office/drawing/2014/main" id="{D2316D37-B628-9B47-81B9-3CFA47D72871}"/>
              </a:ext>
            </a:extLst>
          </p:cNvPr>
          <p:cNvSpPr/>
          <p:nvPr/>
        </p:nvSpPr>
        <p:spPr bwMode="auto">
          <a:xfrm>
            <a:off x="6890982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8" name="Ellipse 272">
            <a:extLst>
              <a:ext uri="{FF2B5EF4-FFF2-40B4-BE49-F238E27FC236}">
                <a16:creationId xmlns:a16="http://schemas.microsoft.com/office/drawing/2014/main" id="{09C06E23-3694-994A-936D-65E8F4618A11}"/>
              </a:ext>
            </a:extLst>
          </p:cNvPr>
          <p:cNvSpPr/>
          <p:nvPr/>
        </p:nvSpPr>
        <p:spPr bwMode="auto">
          <a:xfrm>
            <a:off x="6885673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9" name="Ellipse 273">
            <a:extLst>
              <a:ext uri="{FF2B5EF4-FFF2-40B4-BE49-F238E27FC236}">
                <a16:creationId xmlns:a16="http://schemas.microsoft.com/office/drawing/2014/main" id="{0A3EE0C7-7FDB-3F48-BDEF-C7486DB1354A}"/>
              </a:ext>
            </a:extLst>
          </p:cNvPr>
          <p:cNvSpPr/>
          <p:nvPr/>
        </p:nvSpPr>
        <p:spPr bwMode="auto">
          <a:xfrm>
            <a:off x="6885535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0" name="Ellipse 285">
            <a:extLst>
              <a:ext uri="{FF2B5EF4-FFF2-40B4-BE49-F238E27FC236}">
                <a16:creationId xmlns:a16="http://schemas.microsoft.com/office/drawing/2014/main" id="{1CA70D18-4C67-9B4A-9493-73D7EAD56C61}"/>
              </a:ext>
            </a:extLst>
          </p:cNvPr>
          <p:cNvSpPr/>
          <p:nvPr/>
        </p:nvSpPr>
        <p:spPr bwMode="auto">
          <a:xfrm>
            <a:off x="6888596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1" name="Ellipse 312">
            <a:extLst>
              <a:ext uri="{FF2B5EF4-FFF2-40B4-BE49-F238E27FC236}">
                <a16:creationId xmlns:a16="http://schemas.microsoft.com/office/drawing/2014/main" id="{6D0B7E45-34BA-8F4B-A996-3D8520EA3740}"/>
              </a:ext>
            </a:extLst>
          </p:cNvPr>
          <p:cNvSpPr/>
          <p:nvPr/>
        </p:nvSpPr>
        <p:spPr bwMode="auto">
          <a:xfrm>
            <a:off x="6887921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2" name="Ellipse 272">
            <a:extLst>
              <a:ext uri="{FF2B5EF4-FFF2-40B4-BE49-F238E27FC236}">
                <a16:creationId xmlns:a16="http://schemas.microsoft.com/office/drawing/2014/main" id="{53B7DBD4-F9A3-BB47-8E56-CCA1271DB761}"/>
              </a:ext>
            </a:extLst>
          </p:cNvPr>
          <p:cNvSpPr/>
          <p:nvPr/>
        </p:nvSpPr>
        <p:spPr bwMode="auto">
          <a:xfrm>
            <a:off x="7020213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3" name="Ellipse 273">
            <a:extLst>
              <a:ext uri="{FF2B5EF4-FFF2-40B4-BE49-F238E27FC236}">
                <a16:creationId xmlns:a16="http://schemas.microsoft.com/office/drawing/2014/main" id="{A8A3D27E-E27A-3E4C-8D36-59FDCB3B0B79}"/>
              </a:ext>
            </a:extLst>
          </p:cNvPr>
          <p:cNvSpPr/>
          <p:nvPr/>
        </p:nvSpPr>
        <p:spPr bwMode="auto">
          <a:xfrm>
            <a:off x="7020075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4" name="Ellipse 285">
            <a:extLst>
              <a:ext uri="{FF2B5EF4-FFF2-40B4-BE49-F238E27FC236}">
                <a16:creationId xmlns:a16="http://schemas.microsoft.com/office/drawing/2014/main" id="{CD6FAF8D-2F0B-6643-AF33-038D52A968E0}"/>
              </a:ext>
            </a:extLst>
          </p:cNvPr>
          <p:cNvSpPr/>
          <p:nvPr/>
        </p:nvSpPr>
        <p:spPr bwMode="auto">
          <a:xfrm>
            <a:off x="7023136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5" name="Ellipse 286">
            <a:extLst>
              <a:ext uri="{FF2B5EF4-FFF2-40B4-BE49-F238E27FC236}">
                <a16:creationId xmlns:a16="http://schemas.microsoft.com/office/drawing/2014/main" id="{8D150FA4-3D10-F04A-B369-88E029CF84FC}"/>
              </a:ext>
            </a:extLst>
          </p:cNvPr>
          <p:cNvSpPr/>
          <p:nvPr/>
        </p:nvSpPr>
        <p:spPr bwMode="auto">
          <a:xfrm>
            <a:off x="7025103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6" name="Ellipse 312">
            <a:extLst>
              <a:ext uri="{FF2B5EF4-FFF2-40B4-BE49-F238E27FC236}">
                <a16:creationId xmlns:a16="http://schemas.microsoft.com/office/drawing/2014/main" id="{FA73C9CC-DD6B-FA4E-89A5-5D87EDF9B798}"/>
              </a:ext>
            </a:extLst>
          </p:cNvPr>
          <p:cNvSpPr/>
          <p:nvPr/>
        </p:nvSpPr>
        <p:spPr bwMode="auto">
          <a:xfrm>
            <a:off x="7022461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7" name="Ellipse 272">
            <a:extLst>
              <a:ext uri="{FF2B5EF4-FFF2-40B4-BE49-F238E27FC236}">
                <a16:creationId xmlns:a16="http://schemas.microsoft.com/office/drawing/2014/main" id="{46D58EAE-422C-914B-9A0B-054BE3F78A44}"/>
              </a:ext>
            </a:extLst>
          </p:cNvPr>
          <p:cNvSpPr/>
          <p:nvPr/>
        </p:nvSpPr>
        <p:spPr bwMode="auto">
          <a:xfrm>
            <a:off x="7017152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8" name="Ellipse 273">
            <a:extLst>
              <a:ext uri="{FF2B5EF4-FFF2-40B4-BE49-F238E27FC236}">
                <a16:creationId xmlns:a16="http://schemas.microsoft.com/office/drawing/2014/main" id="{080BD9D7-A8B2-C344-A7E2-6AB41D2445B9}"/>
              </a:ext>
            </a:extLst>
          </p:cNvPr>
          <p:cNvSpPr/>
          <p:nvPr/>
        </p:nvSpPr>
        <p:spPr bwMode="auto">
          <a:xfrm>
            <a:off x="7017014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9" name="Ellipse 285">
            <a:extLst>
              <a:ext uri="{FF2B5EF4-FFF2-40B4-BE49-F238E27FC236}">
                <a16:creationId xmlns:a16="http://schemas.microsoft.com/office/drawing/2014/main" id="{76F18687-0B31-2E4C-8E7C-7BAB3DBD9543}"/>
              </a:ext>
            </a:extLst>
          </p:cNvPr>
          <p:cNvSpPr/>
          <p:nvPr/>
        </p:nvSpPr>
        <p:spPr bwMode="auto">
          <a:xfrm>
            <a:off x="7020075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0" name="Ellipse 286">
            <a:extLst>
              <a:ext uri="{FF2B5EF4-FFF2-40B4-BE49-F238E27FC236}">
                <a16:creationId xmlns:a16="http://schemas.microsoft.com/office/drawing/2014/main" id="{6FBD653C-8991-7D47-8D7B-4EDB54D31EE7}"/>
              </a:ext>
            </a:extLst>
          </p:cNvPr>
          <p:cNvSpPr/>
          <p:nvPr/>
        </p:nvSpPr>
        <p:spPr bwMode="auto">
          <a:xfrm>
            <a:off x="7022042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1" name="Ellipse 312">
            <a:extLst>
              <a:ext uri="{FF2B5EF4-FFF2-40B4-BE49-F238E27FC236}">
                <a16:creationId xmlns:a16="http://schemas.microsoft.com/office/drawing/2014/main" id="{2E5F24EF-1187-3A4F-A055-BAC3411A961D}"/>
              </a:ext>
            </a:extLst>
          </p:cNvPr>
          <p:cNvSpPr/>
          <p:nvPr/>
        </p:nvSpPr>
        <p:spPr bwMode="auto">
          <a:xfrm>
            <a:off x="7019400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2" name="Ellipse 286">
            <a:extLst>
              <a:ext uri="{FF2B5EF4-FFF2-40B4-BE49-F238E27FC236}">
                <a16:creationId xmlns:a16="http://schemas.microsoft.com/office/drawing/2014/main" id="{02BEA871-A230-8747-840C-1611F2141B01}"/>
              </a:ext>
            </a:extLst>
          </p:cNvPr>
          <p:cNvSpPr/>
          <p:nvPr/>
        </p:nvSpPr>
        <p:spPr bwMode="auto">
          <a:xfrm>
            <a:off x="7027465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3" name="Ellipse 312">
            <a:extLst>
              <a:ext uri="{FF2B5EF4-FFF2-40B4-BE49-F238E27FC236}">
                <a16:creationId xmlns:a16="http://schemas.microsoft.com/office/drawing/2014/main" id="{8B933D10-7E0B-244D-BA3D-292245598E21}"/>
              </a:ext>
            </a:extLst>
          </p:cNvPr>
          <p:cNvSpPr/>
          <p:nvPr/>
        </p:nvSpPr>
        <p:spPr bwMode="auto">
          <a:xfrm>
            <a:off x="7024823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4" name="Ellipse 272">
            <a:extLst>
              <a:ext uri="{FF2B5EF4-FFF2-40B4-BE49-F238E27FC236}">
                <a16:creationId xmlns:a16="http://schemas.microsoft.com/office/drawing/2014/main" id="{B3A7866D-27C0-6D4E-B115-E263FB78E792}"/>
              </a:ext>
            </a:extLst>
          </p:cNvPr>
          <p:cNvSpPr/>
          <p:nvPr/>
        </p:nvSpPr>
        <p:spPr bwMode="auto">
          <a:xfrm>
            <a:off x="7019514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5" name="Ellipse 273">
            <a:extLst>
              <a:ext uri="{FF2B5EF4-FFF2-40B4-BE49-F238E27FC236}">
                <a16:creationId xmlns:a16="http://schemas.microsoft.com/office/drawing/2014/main" id="{7B12FE4B-9B48-1D44-885B-C06FA47174BB}"/>
              </a:ext>
            </a:extLst>
          </p:cNvPr>
          <p:cNvSpPr/>
          <p:nvPr/>
        </p:nvSpPr>
        <p:spPr bwMode="auto">
          <a:xfrm>
            <a:off x="7019376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6" name="Ellipse 285">
            <a:extLst>
              <a:ext uri="{FF2B5EF4-FFF2-40B4-BE49-F238E27FC236}">
                <a16:creationId xmlns:a16="http://schemas.microsoft.com/office/drawing/2014/main" id="{EBAB7E32-8DF8-094B-96D9-9944AF0144BA}"/>
              </a:ext>
            </a:extLst>
          </p:cNvPr>
          <p:cNvSpPr/>
          <p:nvPr/>
        </p:nvSpPr>
        <p:spPr bwMode="auto">
          <a:xfrm>
            <a:off x="7022437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7" name="Ellipse 312">
            <a:extLst>
              <a:ext uri="{FF2B5EF4-FFF2-40B4-BE49-F238E27FC236}">
                <a16:creationId xmlns:a16="http://schemas.microsoft.com/office/drawing/2014/main" id="{F3A23751-3E70-D94F-9E6D-22010E2B2429}"/>
              </a:ext>
            </a:extLst>
          </p:cNvPr>
          <p:cNvSpPr/>
          <p:nvPr/>
        </p:nvSpPr>
        <p:spPr bwMode="auto">
          <a:xfrm>
            <a:off x="7021762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8" name="Ellipse 272">
            <a:extLst>
              <a:ext uri="{FF2B5EF4-FFF2-40B4-BE49-F238E27FC236}">
                <a16:creationId xmlns:a16="http://schemas.microsoft.com/office/drawing/2014/main" id="{F9DE80A1-1A6F-BD4F-92D8-A9E76DE13E44}"/>
              </a:ext>
            </a:extLst>
          </p:cNvPr>
          <p:cNvSpPr/>
          <p:nvPr/>
        </p:nvSpPr>
        <p:spPr bwMode="auto">
          <a:xfrm>
            <a:off x="7156897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9" name="Ellipse 273">
            <a:extLst>
              <a:ext uri="{FF2B5EF4-FFF2-40B4-BE49-F238E27FC236}">
                <a16:creationId xmlns:a16="http://schemas.microsoft.com/office/drawing/2014/main" id="{5F58C02C-5597-3748-8737-2288C6C43A5F}"/>
              </a:ext>
            </a:extLst>
          </p:cNvPr>
          <p:cNvSpPr/>
          <p:nvPr/>
        </p:nvSpPr>
        <p:spPr bwMode="auto">
          <a:xfrm>
            <a:off x="7156759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0" name="Ellipse 285">
            <a:extLst>
              <a:ext uri="{FF2B5EF4-FFF2-40B4-BE49-F238E27FC236}">
                <a16:creationId xmlns:a16="http://schemas.microsoft.com/office/drawing/2014/main" id="{78DCF505-10D6-DB4D-891E-CE5D51B5B57F}"/>
              </a:ext>
            </a:extLst>
          </p:cNvPr>
          <p:cNvSpPr/>
          <p:nvPr/>
        </p:nvSpPr>
        <p:spPr bwMode="auto">
          <a:xfrm>
            <a:off x="7159820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1" name="Ellipse 286">
            <a:extLst>
              <a:ext uri="{FF2B5EF4-FFF2-40B4-BE49-F238E27FC236}">
                <a16:creationId xmlns:a16="http://schemas.microsoft.com/office/drawing/2014/main" id="{AA3EEA30-035C-D943-A78B-646F98D0AFE7}"/>
              </a:ext>
            </a:extLst>
          </p:cNvPr>
          <p:cNvSpPr/>
          <p:nvPr/>
        </p:nvSpPr>
        <p:spPr bwMode="auto">
          <a:xfrm>
            <a:off x="7161787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2" name="Ellipse 312">
            <a:extLst>
              <a:ext uri="{FF2B5EF4-FFF2-40B4-BE49-F238E27FC236}">
                <a16:creationId xmlns:a16="http://schemas.microsoft.com/office/drawing/2014/main" id="{41AD6476-2D9F-274D-9396-265A80E66BDD}"/>
              </a:ext>
            </a:extLst>
          </p:cNvPr>
          <p:cNvSpPr/>
          <p:nvPr/>
        </p:nvSpPr>
        <p:spPr bwMode="auto">
          <a:xfrm>
            <a:off x="7159145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3" name="Ellipse 272">
            <a:extLst>
              <a:ext uri="{FF2B5EF4-FFF2-40B4-BE49-F238E27FC236}">
                <a16:creationId xmlns:a16="http://schemas.microsoft.com/office/drawing/2014/main" id="{A5C07198-F581-9842-AFE1-A1F0412840E9}"/>
              </a:ext>
            </a:extLst>
          </p:cNvPr>
          <p:cNvSpPr/>
          <p:nvPr/>
        </p:nvSpPr>
        <p:spPr bwMode="auto">
          <a:xfrm>
            <a:off x="7153836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4" name="Ellipse 273">
            <a:extLst>
              <a:ext uri="{FF2B5EF4-FFF2-40B4-BE49-F238E27FC236}">
                <a16:creationId xmlns:a16="http://schemas.microsoft.com/office/drawing/2014/main" id="{52DF65C3-D81A-2949-AB00-19C214644BC6}"/>
              </a:ext>
            </a:extLst>
          </p:cNvPr>
          <p:cNvSpPr/>
          <p:nvPr/>
        </p:nvSpPr>
        <p:spPr bwMode="auto">
          <a:xfrm>
            <a:off x="7153698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5" name="Ellipse 285">
            <a:extLst>
              <a:ext uri="{FF2B5EF4-FFF2-40B4-BE49-F238E27FC236}">
                <a16:creationId xmlns:a16="http://schemas.microsoft.com/office/drawing/2014/main" id="{0BE95115-5350-9A4B-B811-997F8F3B3643}"/>
              </a:ext>
            </a:extLst>
          </p:cNvPr>
          <p:cNvSpPr/>
          <p:nvPr/>
        </p:nvSpPr>
        <p:spPr bwMode="auto">
          <a:xfrm>
            <a:off x="7156759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6" name="Ellipse 286">
            <a:extLst>
              <a:ext uri="{FF2B5EF4-FFF2-40B4-BE49-F238E27FC236}">
                <a16:creationId xmlns:a16="http://schemas.microsoft.com/office/drawing/2014/main" id="{761E10DA-7FA6-9B4F-913F-B07DA032539A}"/>
              </a:ext>
            </a:extLst>
          </p:cNvPr>
          <p:cNvSpPr/>
          <p:nvPr/>
        </p:nvSpPr>
        <p:spPr bwMode="auto">
          <a:xfrm>
            <a:off x="7158726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7" name="Ellipse 312">
            <a:extLst>
              <a:ext uri="{FF2B5EF4-FFF2-40B4-BE49-F238E27FC236}">
                <a16:creationId xmlns:a16="http://schemas.microsoft.com/office/drawing/2014/main" id="{7F55DF75-B727-354A-A12E-83D0A48F9D8E}"/>
              </a:ext>
            </a:extLst>
          </p:cNvPr>
          <p:cNvSpPr/>
          <p:nvPr/>
        </p:nvSpPr>
        <p:spPr bwMode="auto">
          <a:xfrm>
            <a:off x="7156084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8" name="Ellipse 286">
            <a:extLst>
              <a:ext uri="{FF2B5EF4-FFF2-40B4-BE49-F238E27FC236}">
                <a16:creationId xmlns:a16="http://schemas.microsoft.com/office/drawing/2014/main" id="{4C94B741-943B-FD49-9D56-A953328C5BCF}"/>
              </a:ext>
            </a:extLst>
          </p:cNvPr>
          <p:cNvSpPr/>
          <p:nvPr/>
        </p:nvSpPr>
        <p:spPr bwMode="auto">
          <a:xfrm>
            <a:off x="7164149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9" name="Ellipse 312">
            <a:extLst>
              <a:ext uri="{FF2B5EF4-FFF2-40B4-BE49-F238E27FC236}">
                <a16:creationId xmlns:a16="http://schemas.microsoft.com/office/drawing/2014/main" id="{F7FBF9DC-56B3-5541-892B-7CDE685E87BC}"/>
              </a:ext>
            </a:extLst>
          </p:cNvPr>
          <p:cNvSpPr/>
          <p:nvPr/>
        </p:nvSpPr>
        <p:spPr bwMode="auto">
          <a:xfrm>
            <a:off x="7161507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0" name="Ellipse 272">
            <a:extLst>
              <a:ext uri="{FF2B5EF4-FFF2-40B4-BE49-F238E27FC236}">
                <a16:creationId xmlns:a16="http://schemas.microsoft.com/office/drawing/2014/main" id="{9527B892-E3C2-0F4A-BA36-5488A078E634}"/>
              </a:ext>
            </a:extLst>
          </p:cNvPr>
          <p:cNvSpPr/>
          <p:nvPr/>
        </p:nvSpPr>
        <p:spPr bwMode="auto">
          <a:xfrm>
            <a:off x="7156198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1" name="Ellipse 273">
            <a:extLst>
              <a:ext uri="{FF2B5EF4-FFF2-40B4-BE49-F238E27FC236}">
                <a16:creationId xmlns:a16="http://schemas.microsoft.com/office/drawing/2014/main" id="{0AC12D79-3BF3-824F-8B26-3D021865D107}"/>
              </a:ext>
            </a:extLst>
          </p:cNvPr>
          <p:cNvSpPr/>
          <p:nvPr/>
        </p:nvSpPr>
        <p:spPr bwMode="auto">
          <a:xfrm>
            <a:off x="7156060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2" name="Ellipse 285">
            <a:extLst>
              <a:ext uri="{FF2B5EF4-FFF2-40B4-BE49-F238E27FC236}">
                <a16:creationId xmlns:a16="http://schemas.microsoft.com/office/drawing/2014/main" id="{33B1F32E-49CF-B64C-8271-CAD71E6B24CE}"/>
              </a:ext>
            </a:extLst>
          </p:cNvPr>
          <p:cNvSpPr/>
          <p:nvPr/>
        </p:nvSpPr>
        <p:spPr bwMode="auto">
          <a:xfrm>
            <a:off x="7159121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3" name="Ellipse 312">
            <a:extLst>
              <a:ext uri="{FF2B5EF4-FFF2-40B4-BE49-F238E27FC236}">
                <a16:creationId xmlns:a16="http://schemas.microsoft.com/office/drawing/2014/main" id="{5120C36B-C6D5-964D-BC8D-51702503E4F8}"/>
              </a:ext>
            </a:extLst>
          </p:cNvPr>
          <p:cNvSpPr/>
          <p:nvPr/>
        </p:nvSpPr>
        <p:spPr bwMode="auto">
          <a:xfrm>
            <a:off x="7158446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4" name="Ellipse 272">
            <a:extLst>
              <a:ext uri="{FF2B5EF4-FFF2-40B4-BE49-F238E27FC236}">
                <a16:creationId xmlns:a16="http://schemas.microsoft.com/office/drawing/2014/main" id="{472D8CE3-97DF-B84F-ADBC-C4CF69AB70DC}"/>
              </a:ext>
            </a:extLst>
          </p:cNvPr>
          <p:cNvSpPr/>
          <p:nvPr/>
        </p:nvSpPr>
        <p:spPr bwMode="auto">
          <a:xfrm>
            <a:off x="7301390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5" name="Ellipse 273">
            <a:extLst>
              <a:ext uri="{FF2B5EF4-FFF2-40B4-BE49-F238E27FC236}">
                <a16:creationId xmlns:a16="http://schemas.microsoft.com/office/drawing/2014/main" id="{D7DAF5DD-3F80-1045-B468-A98B00F477EF}"/>
              </a:ext>
            </a:extLst>
          </p:cNvPr>
          <p:cNvSpPr/>
          <p:nvPr/>
        </p:nvSpPr>
        <p:spPr bwMode="auto">
          <a:xfrm>
            <a:off x="7301252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6" name="Ellipse 285">
            <a:extLst>
              <a:ext uri="{FF2B5EF4-FFF2-40B4-BE49-F238E27FC236}">
                <a16:creationId xmlns:a16="http://schemas.microsoft.com/office/drawing/2014/main" id="{B8AE4C8E-CDB1-5042-B1BF-4D5039977ED7}"/>
              </a:ext>
            </a:extLst>
          </p:cNvPr>
          <p:cNvSpPr/>
          <p:nvPr/>
        </p:nvSpPr>
        <p:spPr bwMode="auto">
          <a:xfrm>
            <a:off x="7304313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7" name="Ellipse 286">
            <a:extLst>
              <a:ext uri="{FF2B5EF4-FFF2-40B4-BE49-F238E27FC236}">
                <a16:creationId xmlns:a16="http://schemas.microsoft.com/office/drawing/2014/main" id="{E8D15CEA-C677-974A-B87B-662D94C4DB29}"/>
              </a:ext>
            </a:extLst>
          </p:cNvPr>
          <p:cNvSpPr/>
          <p:nvPr/>
        </p:nvSpPr>
        <p:spPr bwMode="auto">
          <a:xfrm>
            <a:off x="7306280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8" name="Ellipse 312">
            <a:extLst>
              <a:ext uri="{FF2B5EF4-FFF2-40B4-BE49-F238E27FC236}">
                <a16:creationId xmlns:a16="http://schemas.microsoft.com/office/drawing/2014/main" id="{80088900-9CE2-9F47-99D9-5353E1F06446}"/>
              </a:ext>
            </a:extLst>
          </p:cNvPr>
          <p:cNvSpPr/>
          <p:nvPr/>
        </p:nvSpPr>
        <p:spPr bwMode="auto">
          <a:xfrm>
            <a:off x="7303638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9" name="Ellipse 272">
            <a:extLst>
              <a:ext uri="{FF2B5EF4-FFF2-40B4-BE49-F238E27FC236}">
                <a16:creationId xmlns:a16="http://schemas.microsoft.com/office/drawing/2014/main" id="{27F19AA7-9791-E241-857B-908F54860FCC}"/>
              </a:ext>
            </a:extLst>
          </p:cNvPr>
          <p:cNvSpPr/>
          <p:nvPr/>
        </p:nvSpPr>
        <p:spPr bwMode="auto">
          <a:xfrm>
            <a:off x="7298329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0" name="Ellipse 273">
            <a:extLst>
              <a:ext uri="{FF2B5EF4-FFF2-40B4-BE49-F238E27FC236}">
                <a16:creationId xmlns:a16="http://schemas.microsoft.com/office/drawing/2014/main" id="{B1B92627-15E8-2144-ACC9-9C034C4AADB6}"/>
              </a:ext>
            </a:extLst>
          </p:cNvPr>
          <p:cNvSpPr/>
          <p:nvPr/>
        </p:nvSpPr>
        <p:spPr bwMode="auto">
          <a:xfrm>
            <a:off x="7298191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1" name="Ellipse 285">
            <a:extLst>
              <a:ext uri="{FF2B5EF4-FFF2-40B4-BE49-F238E27FC236}">
                <a16:creationId xmlns:a16="http://schemas.microsoft.com/office/drawing/2014/main" id="{D78503C9-5D5A-E84B-9405-C0083C621359}"/>
              </a:ext>
            </a:extLst>
          </p:cNvPr>
          <p:cNvSpPr/>
          <p:nvPr/>
        </p:nvSpPr>
        <p:spPr bwMode="auto">
          <a:xfrm>
            <a:off x="7301252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2" name="Ellipse 286">
            <a:extLst>
              <a:ext uri="{FF2B5EF4-FFF2-40B4-BE49-F238E27FC236}">
                <a16:creationId xmlns:a16="http://schemas.microsoft.com/office/drawing/2014/main" id="{A0F5635D-7B80-7B4D-8160-FE93906F2BCC}"/>
              </a:ext>
            </a:extLst>
          </p:cNvPr>
          <p:cNvSpPr/>
          <p:nvPr/>
        </p:nvSpPr>
        <p:spPr bwMode="auto">
          <a:xfrm>
            <a:off x="7303219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3" name="Ellipse 312">
            <a:extLst>
              <a:ext uri="{FF2B5EF4-FFF2-40B4-BE49-F238E27FC236}">
                <a16:creationId xmlns:a16="http://schemas.microsoft.com/office/drawing/2014/main" id="{33B39187-CB46-864A-B862-7EB29544E1BB}"/>
              </a:ext>
            </a:extLst>
          </p:cNvPr>
          <p:cNvSpPr/>
          <p:nvPr/>
        </p:nvSpPr>
        <p:spPr bwMode="auto">
          <a:xfrm>
            <a:off x="7300577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4" name="Ellipse 286">
            <a:extLst>
              <a:ext uri="{FF2B5EF4-FFF2-40B4-BE49-F238E27FC236}">
                <a16:creationId xmlns:a16="http://schemas.microsoft.com/office/drawing/2014/main" id="{26FE5C16-E5F7-6C40-A1E9-569F505912CB}"/>
              </a:ext>
            </a:extLst>
          </p:cNvPr>
          <p:cNvSpPr/>
          <p:nvPr/>
        </p:nvSpPr>
        <p:spPr bwMode="auto">
          <a:xfrm>
            <a:off x="7308642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5" name="Ellipse 312">
            <a:extLst>
              <a:ext uri="{FF2B5EF4-FFF2-40B4-BE49-F238E27FC236}">
                <a16:creationId xmlns:a16="http://schemas.microsoft.com/office/drawing/2014/main" id="{FD82C5C7-3CAC-B342-B58F-AE286A897CE1}"/>
              </a:ext>
            </a:extLst>
          </p:cNvPr>
          <p:cNvSpPr/>
          <p:nvPr/>
        </p:nvSpPr>
        <p:spPr bwMode="auto">
          <a:xfrm>
            <a:off x="7306000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6" name="Ellipse 272">
            <a:extLst>
              <a:ext uri="{FF2B5EF4-FFF2-40B4-BE49-F238E27FC236}">
                <a16:creationId xmlns:a16="http://schemas.microsoft.com/office/drawing/2014/main" id="{2B7CF31C-A03E-9C42-A36D-84C5816EB4CA}"/>
              </a:ext>
            </a:extLst>
          </p:cNvPr>
          <p:cNvSpPr/>
          <p:nvPr/>
        </p:nvSpPr>
        <p:spPr bwMode="auto">
          <a:xfrm>
            <a:off x="7300691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7" name="Ellipse 273">
            <a:extLst>
              <a:ext uri="{FF2B5EF4-FFF2-40B4-BE49-F238E27FC236}">
                <a16:creationId xmlns:a16="http://schemas.microsoft.com/office/drawing/2014/main" id="{38592EC1-A50F-8845-96AA-834BFD4909F3}"/>
              </a:ext>
            </a:extLst>
          </p:cNvPr>
          <p:cNvSpPr/>
          <p:nvPr/>
        </p:nvSpPr>
        <p:spPr bwMode="auto">
          <a:xfrm>
            <a:off x="7300553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8" name="Ellipse 285">
            <a:extLst>
              <a:ext uri="{FF2B5EF4-FFF2-40B4-BE49-F238E27FC236}">
                <a16:creationId xmlns:a16="http://schemas.microsoft.com/office/drawing/2014/main" id="{9CF0B401-FC3C-F543-AC64-7703B9CAC4EF}"/>
              </a:ext>
            </a:extLst>
          </p:cNvPr>
          <p:cNvSpPr/>
          <p:nvPr/>
        </p:nvSpPr>
        <p:spPr bwMode="auto">
          <a:xfrm>
            <a:off x="7303614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9" name="Ellipse 312">
            <a:extLst>
              <a:ext uri="{FF2B5EF4-FFF2-40B4-BE49-F238E27FC236}">
                <a16:creationId xmlns:a16="http://schemas.microsoft.com/office/drawing/2014/main" id="{EED80CF2-E229-CD4C-9D43-C569620B78A4}"/>
              </a:ext>
            </a:extLst>
          </p:cNvPr>
          <p:cNvSpPr/>
          <p:nvPr/>
        </p:nvSpPr>
        <p:spPr bwMode="auto">
          <a:xfrm>
            <a:off x="7302939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0" name="Ellipse 272">
            <a:extLst>
              <a:ext uri="{FF2B5EF4-FFF2-40B4-BE49-F238E27FC236}">
                <a16:creationId xmlns:a16="http://schemas.microsoft.com/office/drawing/2014/main" id="{4799CE75-7544-984E-9408-90B2231869B1}"/>
              </a:ext>
            </a:extLst>
          </p:cNvPr>
          <p:cNvSpPr/>
          <p:nvPr/>
        </p:nvSpPr>
        <p:spPr bwMode="auto">
          <a:xfrm>
            <a:off x="7438074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1" name="Ellipse 273">
            <a:extLst>
              <a:ext uri="{FF2B5EF4-FFF2-40B4-BE49-F238E27FC236}">
                <a16:creationId xmlns:a16="http://schemas.microsoft.com/office/drawing/2014/main" id="{8C1C9F72-EE1A-4343-B25F-E5DE6E8ECBA5}"/>
              </a:ext>
            </a:extLst>
          </p:cNvPr>
          <p:cNvSpPr/>
          <p:nvPr/>
        </p:nvSpPr>
        <p:spPr bwMode="auto">
          <a:xfrm>
            <a:off x="7437936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2" name="Ellipse 285">
            <a:extLst>
              <a:ext uri="{FF2B5EF4-FFF2-40B4-BE49-F238E27FC236}">
                <a16:creationId xmlns:a16="http://schemas.microsoft.com/office/drawing/2014/main" id="{7534AD8D-1C46-004F-ABC9-2EE505AD3686}"/>
              </a:ext>
            </a:extLst>
          </p:cNvPr>
          <p:cNvSpPr/>
          <p:nvPr/>
        </p:nvSpPr>
        <p:spPr bwMode="auto">
          <a:xfrm>
            <a:off x="7440997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3" name="Ellipse 286">
            <a:extLst>
              <a:ext uri="{FF2B5EF4-FFF2-40B4-BE49-F238E27FC236}">
                <a16:creationId xmlns:a16="http://schemas.microsoft.com/office/drawing/2014/main" id="{A23ED93F-9C50-3141-938C-5A7FEB387437}"/>
              </a:ext>
            </a:extLst>
          </p:cNvPr>
          <p:cNvSpPr/>
          <p:nvPr/>
        </p:nvSpPr>
        <p:spPr bwMode="auto">
          <a:xfrm>
            <a:off x="7442964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4" name="Ellipse 312">
            <a:extLst>
              <a:ext uri="{FF2B5EF4-FFF2-40B4-BE49-F238E27FC236}">
                <a16:creationId xmlns:a16="http://schemas.microsoft.com/office/drawing/2014/main" id="{33D03DC8-403C-C340-98C9-F8F92527DB8E}"/>
              </a:ext>
            </a:extLst>
          </p:cNvPr>
          <p:cNvSpPr/>
          <p:nvPr/>
        </p:nvSpPr>
        <p:spPr bwMode="auto">
          <a:xfrm>
            <a:off x="7440322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5" name="Ellipse 272">
            <a:extLst>
              <a:ext uri="{FF2B5EF4-FFF2-40B4-BE49-F238E27FC236}">
                <a16:creationId xmlns:a16="http://schemas.microsoft.com/office/drawing/2014/main" id="{A73241C9-DFF7-7848-8381-892BD2161776}"/>
              </a:ext>
            </a:extLst>
          </p:cNvPr>
          <p:cNvSpPr/>
          <p:nvPr/>
        </p:nvSpPr>
        <p:spPr bwMode="auto">
          <a:xfrm>
            <a:off x="7435013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6" name="Ellipse 273">
            <a:extLst>
              <a:ext uri="{FF2B5EF4-FFF2-40B4-BE49-F238E27FC236}">
                <a16:creationId xmlns:a16="http://schemas.microsoft.com/office/drawing/2014/main" id="{C7052670-88DF-AD49-9F9E-033A7AE2F0DE}"/>
              </a:ext>
            </a:extLst>
          </p:cNvPr>
          <p:cNvSpPr/>
          <p:nvPr/>
        </p:nvSpPr>
        <p:spPr bwMode="auto">
          <a:xfrm>
            <a:off x="7434875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7" name="Ellipse 285">
            <a:extLst>
              <a:ext uri="{FF2B5EF4-FFF2-40B4-BE49-F238E27FC236}">
                <a16:creationId xmlns:a16="http://schemas.microsoft.com/office/drawing/2014/main" id="{DC4DC915-8031-7C4B-B565-F9FCE8C6E51F}"/>
              </a:ext>
            </a:extLst>
          </p:cNvPr>
          <p:cNvSpPr/>
          <p:nvPr/>
        </p:nvSpPr>
        <p:spPr bwMode="auto">
          <a:xfrm>
            <a:off x="7437936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8" name="Ellipse 286">
            <a:extLst>
              <a:ext uri="{FF2B5EF4-FFF2-40B4-BE49-F238E27FC236}">
                <a16:creationId xmlns:a16="http://schemas.microsoft.com/office/drawing/2014/main" id="{E6493F12-BE4A-304B-A8B5-5E14F8F76798}"/>
              </a:ext>
            </a:extLst>
          </p:cNvPr>
          <p:cNvSpPr/>
          <p:nvPr/>
        </p:nvSpPr>
        <p:spPr bwMode="auto">
          <a:xfrm>
            <a:off x="7439903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9" name="Ellipse 312">
            <a:extLst>
              <a:ext uri="{FF2B5EF4-FFF2-40B4-BE49-F238E27FC236}">
                <a16:creationId xmlns:a16="http://schemas.microsoft.com/office/drawing/2014/main" id="{4AC42002-C62F-3440-84EB-DBF9AC3C82BA}"/>
              </a:ext>
            </a:extLst>
          </p:cNvPr>
          <p:cNvSpPr/>
          <p:nvPr/>
        </p:nvSpPr>
        <p:spPr bwMode="auto">
          <a:xfrm>
            <a:off x="7437261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0" name="Ellipse 286">
            <a:extLst>
              <a:ext uri="{FF2B5EF4-FFF2-40B4-BE49-F238E27FC236}">
                <a16:creationId xmlns:a16="http://schemas.microsoft.com/office/drawing/2014/main" id="{2544AFA5-FC41-9F49-A8DC-98929F982B6D}"/>
              </a:ext>
            </a:extLst>
          </p:cNvPr>
          <p:cNvSpPr/>
          <p:nvPr/>
        </p:nvSpPr>
        <p:spPr bwMode="auto">
          <a:xfrm>
            <a:off x="7445326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1" name="Ellipse 312">
            <a:extLst>
              <a:ext uri="{FF2B5EF4-FFF2-40B4-BE49-F238E27FC236}">
                <a16:creationId xmlns:a16="http://schemas.microsoft.com/office/drawing/2014/main" id="{49F88C08-F80E-6F42-A05B-FBB2FFF7FC7C}"/>
              </a:ext>
            </a:extLst>
          </p:cNvPr>
          <p:cNvSpPr/>
          <p:nvPr/>
        </p:nvSpPr>
        <p:spPr bwMode="auto">
          <a:xfrm>
            <a:off x="7442684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2" name="Ellipse 272">
            <a:extLst>
              <a:ext uri="{FF2B5EF4-FFF2-40B4-BE49-F238E27FC236}">
                <a16:creationId xmlns:a16="http://schemas.microsoft.com/office/drawing/2014/main" id="{BF7AAF1D-A794-7C4D-A5AD-C43B9F04D32C}"/>
              </a:ext>
            </a:extLst>
          </p:cNvPr>
          <p:cNvSpPr/>
          <p:nvPr/>
        </p:nvSpPr>
        <p:spPr bwMode="auto">
          <a:xfrm>
            <a:off x="7437375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3" name="Ellipse 273">
            <a:extLst>
              <a:ext uri="{FF2B5EF4-FFF2-40B4-BE49-F238E27FC236}">
                <a16:creationId xmlns:a16="http://schemas.microsoft.com/office/drawing/2014/main" id="{6A530742-2791-414B-8D27-39E3F3A3DA95}"/>
              </a:ext>
            </a:extLst>
          </p:cNvPr>
          <p:cNvSpPr/>
          <p:nvPr/>
        </p:nvSpPr>
        <p:spPr bwMode="auto">
          <a:xfrm>
            <a:off x="7437237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4" name="Ellipse 285">
            <a:extLst>
              <a:ext uri="{FF2B5EF4-FFF2-40B4-BE49-F238E27FC236}">
                <a16:creationId xmlns:a16="http://schemas.microsoft.com/office/drawing/2014/main" id="{F5A07A42-E6D7-5A47-AE19-7C86DF3DEB0D}"/>
              </a:ext>
            </a:extLst>
          </p:cNvPr>
          <p:cNvSpPr/>
          <p:nvPr/>
        </p:nvSpPr>
        <p:spPr bwMode="auto">
          <a:xfrm>
            <a:off x="7440298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5" name="Ellipse 312">
            <a:extLst>
              <a:ext uri="{FF2B5EF4-FFF2-40B4-BE49-F238E27FC236}">
                <a16:creationId xmlns:a16="http://schemas.microsoft.com/office/drawing/2014/main" id="{1A6B3A79-22AB-E044-8502-BEEDB6247F06}"/>
              </a:ext>
            </a:extLst>
          </p:cNvPr>
          <p:cNvSpPr/>
          <p:nvPr/>
        </p:nvSpPr>
        <p:spPr bwMode="auto">
          <a:xfrm>
            <a:off x="7439623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6" name="Ellipse 272">
            <a:extLst>
              <a:ext uri="{FF2B5EF4-FFF2-40B4-BE49-F238E27FC236}">
                <a16:creationId xmlns:a16="http://schemas.microsoft.com/office/drawing/2014/main" id="{175CFBEC-DB20-8549-A854-B85C83AC33F5}"/>
              </a:ext>
            </a:extLst>
          </p:cNvPr>
          <p:cNvSpPr/>
          <p:nvPr/>
        </p:nvSpPr>
        <p:spPr bwMode="auto">
          <a:xfrm>
            <a:off x="7572199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7" name="Ellipse 273">
            <a:extLst>
              <a:ext uri="{FF2B5EF4-FFF2-40B4-BE49-F238E27FC236}">
                <a16:creationId xmlns:a16="http://schemas.microsoft.com/office/drawing/2014/main" id="{D9533563-56DE-2D4C-AF0B-A37B5E226EC1}"/>
              </a:ext>
            </a:extLst>
          </p:cNvPr>
          <p:cNvSpPr/>
          <p:nvPr/>
        </p:nvSpPr>
        <p:spPr bwMode="auto">
          <a:xfrm>
            <a:off x="7572061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8" name="Ellipse 285">
            <a:extLst>
              <a:ext uri="{FF2B5EF4-FFF2-40B4-BE49-F238E27FC236}">
                <a16:creationId xmlns:a16="http://schemas.microsoft.com/office/drawing/2014/main" id="{FD9FC8B4-0FFE-C44C-BD88-7C255DBDB3BA}"/>
              </a:ext>
            </a:extLst>
          </p:cNvPr>
          <p:cNvSpPr/>
          <p:nvPr/>
        </p:nvSpPr>
        <p:spPr bwMode="auto">
          <a:xfrm>
            <a:off x="7575122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9" name="Ellipse 286">
            <a:extLst>
              <a:ext uri="{FF2B5EF4-FFF2-40B4-BE49-F238E27FC236}">
                <a16:creationId xmlns:a16="http://schemas.microsoft.com/office/drawing/2014/main" id="{D3E51F84-E05E-D94D-97EC-FA29B3814FC4}"/>
              </a:ext>
            </a:extLst>
          </p:cNvPr>
          <p:cNvSpPr/>
          <p:nvPr/>
        </p:nvSpPr>
        <p:spPr bwMode="auto">
          <a:xfrm>
            <a:off x="7577089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0" name="Ellipse 312">
            <a:extLst>
              <a:ext uri="{FF2B5EF4-FFF2-40B4-BE49-F238E27FC236}">
                <a16:creationId xmlns:a16="http://schemas.microsoft.com/office/drawing/2014/main" id="{226D6A00-31D4-E14C-B51D-A9B542C4C467}"/>
              </a:ext>
            </a:extLst>
          </p:cNvPr>
          <p:cNvSpPr/>
          <p:nvPr/>
        </p:nvSpPr>
        <p:spPr bwMode="auto">
          <a:xfrm>
            <a:off x="7574447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1" name="Ellipse 272">
            <a:extLst>
              <a:ext uri="{FF2B5EF4-FFF2-40B4-BE49-F238E27FC236}">
                <a16:creationId xmlns:a16="http://schemas.microsoft.com/office/drawing/2014/main" id="{E0CACC6B-7841-6C4C-9D8A-DD0CB52A4F30}"/>
              </a:ext>
            </a:extLst>
          </p:cNvPr>
          <p:cNvSpPr/>
          <p:nvPr/>
        </p:nvSpPr>
        <p:spPr bwMode="auto">
          <a:xfrm>
            <a:off x="7569138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2" name="Ellipse 273">
            <a:extLst>
              <a:ext uri="{FF2B5EF4-FFF2-40B4-BE49-F238E27FC236}">
                <a16:creationId xmlns:a16="http://schemas.microsoft.com/office/drawing/2014/main" id="{282E371F-0301-8849-AB15-B3E99C3F6624}"/>
              </a:ext>
            </a:extLst>
          </p:cNvPr>
          <p:cNvSpPr/>
          <p:nvPr/>
        </p:nvSpPr>
        <p:spPr bwMode="auto">
          <a:xfrm>
            <a:off x="7569000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3" name="Ellipse 285">
            <a:extLst>
              <a:ext uri="{FF2B5EF4-FFF2-40B4-BE49-F238E27FC236}">
                <a16:creationId xmlns:a16="http://schemas.microsoft.com/office/drawing/2014/main" id="{52174D59-D568-034A-ACC2-598F02379D2F}"/>
              </a:ext>
            </a:extLst>
          </p:cNvPr>
          <p:cNvSpPr/>
          <p:nvPr/>
        </p:nvSpPr>
        <p:spPr bwMode="auto">
          <a:xfrm>
            <a:off x="7572061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4" name="Ellipse 286">
            <a:extLst>
              <a:ext uri="{FF2B5EF4-FFF2-40B4-BE49-F238E27FC236}">
                <a16:creationId xmlns:a16="http://schemas.microsoft.com/office/drawing/2014/main" id="{DAF2C4D4-8F87-EF4F-AD9C-4B1D9CD6F1DF}"/>
              </a:ext>
            </a:extLst>
          </p:cNvPr>
          <p:cNvSpPr/>
          <p:nvPr/>
        </p:nvSpPr>
        <p:spPr bwMode="auto">
          <a:xfrm>
            <a:off x="7574028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5" name="Ellipse 312">
            <a:extLst>
              <a:ext uri="{FF2B5EF4-FFF2-40B4-BE49-F238E27FC236}">
                <a16:creationId xmlns:a16="http://schemas.microsoft.com/office/drawing/2014/main" id="{8EBC1310-23C2-8A47-BFB8-39701674BE99}"/>
              </a:ext>
            </a:extLst>
          </p:cNvPr>
          <p:cNvSpPr/>
          <p:nvPr/>
        </p:nvSpPr>
        <p:spPr bwMode="auto">
          <a:xfrm>
            <a:off x="7571386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6" name="Ellipse 286">
            <a:extLst>
              <a:ext uri="{FF2B5EF4-FFF2-40B4-BE49-F238E27FC236}">
                <a16:creationId xmlns:a16="http://schemas.microsoft.com/office/drawing/2014/main" id="{62DF3FE8-AEEF-8345-9EE1-480525E0C6B5}"/>
              </a:ext>
            </a:extLst>
          </p:cNvPr>
          <p:cNvSpPr/>
          <p:nvPr/>
        </p:nvSpPr>
        <p:spPr bwMode="auto">
          <a:xfrm>
            <a:off x="7579451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7" name="Ellipse 312">
            <a:extLst>
              <a:ext uri="{FF2B5EF4-FFF2-40B4-BE49-F238E27FC236}">
                <a16:creationId xmlns:a16="http://schemas.microsoft.com/office/drawing/2014/main" id="{C96965A1-06B6-E844-8215-1D25F8C48F84}"/>
              </a:ext>
            </a:extLst>
          </p:cNvPr>
          <p:cNvSpPr/>
          <p:nvPr/>
        </p:nvSpPr>
        <p:spPr bwMode="auto">
          <a:xfrm>
            <a:off x="7576809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8" name="Ellipse 272">
            <a:extLst>
              <a:ext uri="{FF2B5EF4-FFF2-40B4-BE49-F238E27FC236}">
                <a16:creationId xmlns:a16="http://schemas.microsoft.com/office/drawing/2014/main" id="{9643D1B9-2943-2F49-8687-1D1D8006F10B}"/>
              </a:ext>
            </a:extLst>
          </p:cNvPr>
          <p:cNvSpPr/>
          <p:nvPr/>
        </p:nvSpPr>
        <p:spPr bwMode="auto">
          <a:xfrm>
            <a:off x="7571500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9" name="Ellipse 273">
            <a:extLst>
              <a:ext uri="{FF2B5EF4-FFF2-40B4-BE49-F238E27FC236}">
                <a16:creationId xmlns:a16="http://schemas.microsoft.com/office/drawing/2014/main" id="{DC7B96E0-20E8-5047-AFDF-DF7B5D27258F}"/>
              </a:ext>
            </a:extLst>
          </p:cNvPr>
          <p:cNvSpPr/>
          <p:nvPr/>
        </p:nvSpPr>
        <p:spPr bwMode="auto">
          <a:xfrm>
            <a:off x="7571362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0" name="Ellipse 285">
            <a:extLst>
              <a:ext uri="{FF2B5EF4-FFF2-40B4-BE49-F238E27FC236}">
                <a16:creationId xmlns:a16="http://schemas.microsoft.com/office/drawing/2014/main" id="{244E6CD6-BA41-254D-A559-156AB3A923EE}"/>
              </a:ext>
            </a:extLst>
          </p:cNvPr>
          <p:cNvSpPr/>
          <p:nvPr/>
        </p:nvSpPr>
        <p:spPr bwMode="auto">
          <a:xfrm>
            <a:off x="7574423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1" name="Ellipse 312">
            <a:extLst>
              <a:ext uri="{FF2B5EF4-FFF2-40B4-BE49-F238E27FC236}">
                <a16:creationId xmlns:a16="http://schemas.microsoft.com/office/drawing/2014/main" id="{4FBC56D4-3924-FC40-9339-80D3BA60C773}"/>
              </a:ext>
            </a:extLst>
          </p:cNvPr>
          <p:cNvSpPr/>
          <p:nvPr/>
        </p:nvSpPr>
        <p:spPr bwMode="auto">
          <a:xfrm>
            <a:off x="7573748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2" name="Ellipse 272">
            <a:extLst>
              <a:ext uri="{FF2B5EF4-FFF2-40B4-BE49-F238E27FC236}">
                <a16:creationId xmlns:a16="http://schemas.microsoft.com/office/drawing/2014/main" id="{CE18FF5D-39BE-204E-847E-0EBDCF8BD6C7}"/>
              </a:ext>
            </a:extLst>
          </p:cNvPr>
          <p:cNvSpPr/>
          <p:nvPr/>
        </p:nvSpPr>
        <p:spPr bwMode="auto">
          <a:xfrm>
            <a:off x="7708883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3" name="Ellipse 273">
            <a:extLst>
              <a:ext uri="{FF2B5EF4-FFF2-40B4-BE49-F238E27FC236}">
                <a16:creationId xmlns:a16="http://schemas.microsoft.com/office/drawing/2014/main" id="{86BBED74-A323-0140-AB64-0FD71ACB2668}"/>
              </a:ext>
            </a:extLst>
          </p:cNvPr>
          <p:cNvSpPr/>
          <p:nvPr/>
        </p:nvSpPr>
        <p:spPr bwMode="auto">
          <a:xfrm>
            <a:off x="7708745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4" name="Ellipse 285">
            <a:extLst>
              <a:ext uri="{FF2B5EF4-FFF2-40B4-BE49-F238E27FC236}">
                <a16:creationId xmlns:a16="http://schemas.microsoft.com/office/drawing/2014/main" id="{68544783-D9F3-E641-A8AE-EA6149A9E4F1}"/>
              </a:ext>
            </a:extLst>
          </p:cNvPr>
          <p:cNvSpPr/>
          <p:nvPr/>
        </p:nvSpPr>
        <p:spPr bwMode="auto">
          <a:xfrm>
            <a:off x="7711806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5" name="Ellipse 286">
            <a:extLst>
              <a:ext uri="{FF2B5EF4-FFF2-40B4-BE49-F238E27FC236}">
                <a16:creationId xmlns:a16="http://schemas.microsoft.com/office/drawing/2014/main" id="{A5EF8B03-05B9-8049-8B43-13AACBB4CD91}"/>
              </a:ext>
            </a:extLst>
          </p:cNvPr>
          <p:cNvSpPr/>
          <p:nvPr/>
        </p:nvSpPr>
        <p:spPr bwMode="auto">
          <a:xfrm>
            <a:off x="7713773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6" name="Ellipse 312">
            <a:extLst>
              <a:ext uri="{FF2B5EF4-FFF2-40B4-BE49-F238E27FC236}">
                <a16:creationId xmlns:a16="http://schemas.microsoft.com/office/drawing/2014/main" id="{A5BD1257-5A67-AF45-93D4-3D8DD7E40016}"/>
              </a:ext>
            </a:extLst>
          </p:cNvPr>
          <p:cNvSpPr/>
          <p:nvPr/>
        </p:nvSpPr>
        <p:spPr bwMode="auto">
          <a:xfrm>
            <a:off x="7711131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7" name="Ellipse 272">
            <a:extLst>
              <a:ext uri="{FF2B5EF4-FFF2-40B4-BE49-F238E27FC236}">
                <a16:creationId xmlns:a16="http://schemas.microsoft.com/office/drawing/2014/main" id="{263912C5-B545-2C41-BC38-EF9D2E41296F}"/>
              </a:ext>
            </a:extLst>
          </p:cNvPr>
          <p:cNvSpPr/>
          <p:nvPr/>
        </p:nvSpPr>
        <p:spPr bwMode="auto">
          <a:xfrm>
            <a:off x="7705822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8" name="Ellipse 273">
            <a:extLst>
              <a:ext uri="{FF2B5EF4-FFF2-40B4-BE49-F238E27FC236}">
                <a16:creationId xmlns:a16="http://schemas.microsoft.com/office/drawing/2014/main" id="{50650E96-280C-8447-B6AE-B8EE6B2EC1A8}"/>
              </a:ext>
            </a:extLst>
          </p:cNvPr>
          <p:cNvSpPr/>
          <p:nvPr/>
        </p:nvSpPr>
        <p:spPr bwMode="auto">
          <a:xfrm>
            <a:off x="7705684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9" name="Ellipse 285">
            <a:extLst>
              <a:ext uri="{FF2B5EF4-FFF2-40B4-BE49-F238E27FC236}">
                <a16:creationId xmlns:a16="http://schemas.microsoft.com/office/drawing/2014/main" id="{8D3588BA-5F3D-7D47-AA44-464F1893E6EA}"/>
              </a:ext>
            </a:extLst>
          </p:cNvPr>
          <p:cNvSpPr/>
          <p:nvPr/>
        </p:nvSpPr>
        <p:spPr bwMode="auto">
          <a:xfrm>
            <a:off x="7708745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0" name="Ellipse 286">
            <a:extLst>
              <a:ext uri="{FF2B5EF4-FFF2-40B4-BE49-F238E27FC236}">
                <a16:creationId xmlns:a16="http://schemas.microsoft.com/office/drawing/2014/main" id="{5DAB4599-F932-8443-B0B1-4B4D9C8D71DE}"/>
              </a:ext>
            </a:extLst>
          </p:cNvPr>
          <p:cNvSpPr/>
          <p:nvPr/>
        </p:nvSpPr>
        <p:spPr bwMode="auto">
          <a:xfrm>
            <a:off x="7710712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1" name="Ellipse 312">
            <a:extLst>
              <a:ext uri="{FF2B5EF4-FFF2-40B4-BE49-F238E27FC236}">
                <a16:creationId xmlns:a16="http://schemas.microsoft.com/office/drawing/2014/main" id="{543BDCFE-5A95-CC47-86F9-7B78063EF170}"/>
              </a:ext>
            </a:extLst>
          </p:cNvPr>
          <p:cNvSpPr/>
          <p:nvPr/>
        </p:nvSpPr>
        <p:spPr bwMode="auto">
          <a:xfrm>
            <a:off x="7708070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2" name="Ellipse 286">
            <a:extLst>
              <a:ext uri="{FF2B5EF4-FFF2-40B4-BE49-F238E27FC236}">
                <a16:creationId xmlns:a16="http://schemas.microsoft.com/office/drawing/2014/main" id="{71C4A4CB-093C-4647-824C-C4F8393524A5}"/>
              </a:ext>
            </a:extLst>
          </p:cNvPr>
          <p:cNvSpPr/>
          <p:nvPr/>
        </p:nvSpPr>
        <p:spPr bwMode="auto">
          <a:xfrm>
            <a:off x="7716135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3" name="Ellipse 312">
            <a:extLst>
              <a:ext uri="{FF2B5EF4-FFF2-40B4-BE49-F238E27FC236}">
                <a16:creationId xmlns:a16="http://schemas.microsoft.com/office/drawing/2014/main" id="{E390946B-F529-E546-BF79-0F08D34431B4}"/>
              </a:ext>
            </a:extLst>
          </p:cNvPr>
          <p:cNvSpPr/>
          <p:nvPr/>
        </p:nvSpPr>
        <p:spPr bwMode="auto">
          <a:xfrm>
            <a:off x="7713493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4" name="Ellipse 272">
            <a:extLst>
              <a:ext uri="{FF2B5EF4-FFF2-40B4-BE49-F238E27FC236}">
                <a16:creationId xmlns:a16="http://schemas.microsoft.com/office/drawing/2014/main" id="{08657B0B-284C-EA4F-A571-9C7D41D9B312}"/>
              </a:ext>
            </a:extLst>
          </p:cNvPr>
          <p:cNvSpPr/>
          <p:nvPr/>
        </p:nvSpPr>
        <p:spPr bwMode="auto">
          <a:xfrm>
            <a:off x="7708184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5" name="Ellipse 273">
            <a:extLst>
              <a:ext uri="{FF2B5EF4-FFF2-40B4-BE49-F238E27FC236}">
                <a16:creationId xmlns:a16="http://schemas.microsoft.com/office/drawing/2014/main" id="{D3876E71-74BB-414D-821D-7D97EA7E3CFF}"/>
              </a:ext>
            </a:extLst>
          </p:cNvPr>
          <p:cNvSpPr/>
          <p:nvPr/>
        </p:nvSpPr>
        <p:spPr bwMode="auto">
          <a:xfrm>
            <a:off x="7708046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6" name="Ellipse 285">
            <a:extLst>
              <a:ext uri="{FF2B5EF4-FFF2-40B4-BE49-F238E27FC236}">
                <a16:creationId xmlns:a16="http://schemas.microsoft.com/office/drawing/2014/main" id="{AF6C6C0F-872B-EC46-9186-320A6F84DF25}"/>
              </a:ext>
            </a:extLst>
          </p:cNvPr>
          <p:cNvSpPr/>
          <p:nvPr/>
        </p:nvSpPr>
        <p:spPr bwMode="auto">
          <a:xfrm>
            <a:off x="7711107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7" name="Ellipse 312">
            <a:extLst>
              <a:ext uri="{FF2B5EF4-FFF2-40B4-BE49-F238E27FC236}">
                <a16:creationId xmlns:a16="http://schemas.microsoft.com/office/drawing/2014/main" id="{43A123D8-7437-ED40-98D5-81318603C3D8}"/>
              </a:ext>
            </a:extLst>
          </p:cNvPr>
          <p:cNvSpPr/>
          <p:nvPr/>
        </p:nvSpPr>
        <p:spPr bwMode="auto">
          <a:xfrm>
            <a:off x="7710432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8" name="Ellipse 272">
            <a:extLst>
              <a:ext uri="{FF2B5EF4-FFF2-40B4-BE49-F238E27FC236}">
                <a16:creationId xmlns:a16="http://schemas.microsoft.com/office/drawing/2014/main" id="{43E4D80D-4E6A-3441-AE8E-5FBE4A98321C}"/>
              </a:ext>
            </a:extLst>
          </p:cNvPr>
          <p:cNvSpPr/>
          <p:nvPr/>
        </p:nvSpPr>
        <p:spPr bwMode="auto">
          <a:xfrm>
            <a:off x="7853376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9" name="Ellipse 273">
            <a:extLst>
              <a:ext uri="{FF2B5EF4-FFF2-40B4-BE49-F238E27FC236}">
                <a16:creationId xmlns:a16="http://schemas.microsoft.com/office/drawing/2014/main" id="{23C2CAD0-714C-AB4E-A95D-885293D10498}"/>
              </a:ext>
            </a:extLst>
          </p:cNvPr>
          <p:cNvSpPr/>
          <p:nvPr/>
        </p:nvSpPr>
        <p:spPr bwMode="auto">
          <a:xfrm>
            <a:off x="7853238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0" name="Ellipse 285">
            <a:extLst>
              <a:ext uri="{FF2B5EF4-FFF2-40B4-BE49-F238E27FC236}">
                <a16:creationId xmlns:a16="http://schemas.microsoft.com/office/drawing/2014/main" id="{D39685AD-FDEF-D04A-A278-F245F05DA9C3}"/>
              </a:ext>
            </a:extLst>
          </p:cNvPr>
          <p:cNvSpPr/>
          <p:nvPr/>
        </p:nvSpPr>
        <p:spPr bwMode="auto">
          <a:xfrm>
            <a:off x="7856299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1" name="Ellipse 286">
            <a:extLst>
              <a:ext uri="{FF2B5EF4-FFF2-40B4-BE49-F238E27FC236}">
                <a16:creationId xmlns:a16="http://schemas.microsoft.com/office/drawing/2014/main" id="{A85625FA-B7AE-BA48-8B96-09A681F64B80}"/>
              </a:ext>
            </a:extLst>
          </p:cNvPr>
          <p:cNvSpPr/>
          <p:nvPr/>
        </p:nvSpPr>
        <p:spPr bwMode="auto">
          <a:xfrm>
            <a:off x="7858266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2" name="Ellipse 312">
            <a:extLst>
              <a:ext uri="{FF2B5EF4-FFF2-40B4-BE49-F238E27FC236}">
                <a16:creationId xmlns:a16="http://schemas.microsoft.com/office/drawing/2014/main" id="{8B1DE644-CB40-C945-BF9C-F579A7F31A0E}"/>
              </a:ext>
            </a:extLst>
          </p:cNvPr>
          <p:cNvSpPr/>
          <p:nvPr/>
        </p:nvSpPr>
        <p:spPr bwMode="auto">
          <a:xfrm>
            <a:off x="7855624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3" name="Ellipse 272">
            <a:extLst>
              <a:ext uri="{FF2B5EF4-FFF2-40B4-BE49-F238E27FC236}">
                <a16:creationId xmlns:a16="http://schemas.microsoft.com/office/drawing/2014/main" id="{8C8861FD-A8EA-DC42-96EE-0BDC2B3E8C8C}"/>
              </a:ext>
            </a:extLst>
          </p:cNvPr>
          <p:cNvSpPr/>
          <p:nvPr/>
        </p:nvSpPr>
        <p:spPr bwMode="auto">
          <a:xfrm>
            <a:off x="7850315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4" name="Ellipse 273">
            <a:extLst>
              <a:ext uri="{FF2B5EF4-FFF2-40B4-BE49-F238E27FC236}">
                <a16:creationId xmlns:a16="http://schemas.microsoft.com/office/drawing/2014/main" id="{8571C5EA-7A7C-A44E-AB9D-265E3EB9110A}"/>
              </a:ext>
            </a:extLst>
          </p:cNvPr>
          <p:cNvSpPr/>
          <p:nvPr/>
        </p:nvSpPr>
        <p:spPr bwMode="auto">
          <a:xfrm>
            <a:off x="7850177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5" name="Ellipse 285">
            <a:extLst>
              <a:ext uri="{FF2B5EF4-FFF2-40B4-BE49-F238E27FC236}">
                <a16:creationId xmlns:a16="http://schemas.microsoft.com/office/drawing/2014/main" id="{4A3D44B2-870D-AB4C-91D1-A1DC94383F06}"/>
              </a:ext>
            </a:extLst>
          </p:cNvPr>
          <p:cNvSpPr/>
          <p:nvPr/>
        </p:nvSpPr>
        <p:spPr bwMode="auto">
          <a:xfrm>
            <a:off x="7853238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6" name="Ellipse 286">
            <a:extLst>
              <a:ext uri="{FF2B5EF4-FFF2-40B4-BE49-F238E27FC236}">
                <a16:creationId xmlns:a16="http://schemas.microsoft.com/office/drawing/2014/main" id="{DBF21FEE-5757-C843-A920-BB94A2781BED}"/>
              </a:ext>
            </a:extLst>
          </p:cNvPr>
          <p:cNvSpPr/>
          <p:nvPr/>
        </p:nvSpPr>
        <p:spPr bwMode="auto">
          <a:xfrm>
            <a:off x="7855205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7" name="Ellipse 312">
            <a:extLst>
              <a:ext uri="{FF2B5EF4-FFF2-40B4-BE49-F238E27FC236}">
                <a16:creationId xmlns:a16="http://schemas.microsoft.com/office/drawing/2014/main" id="{B4C3CE48-3848-3048-BB6A-C168B914C1BF}"/>
              </a:ext>
            </a:extLst>
          </p:cNvPr>
          <p:cNvSpPr/>
          <p:nvPr/>
        </p:nvSpPr>
        <p:spPr bwMode="auto">
          <a:xfrm>
            <a:off x="7852563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8" name="Ellipse 286">
            <a:extLst>
              <a:ext uri="{FF2B5EF4-FFF2-40B4-BE49-F238E27FC236}">
                <a16:creationId xmlns:a16="http://schemas.microsoft.com/office/drawing/2014/main" id="{79AFAFAF-2F38-7E48-B9E1-FD77E3FEA36C}"/>
              </a:ext>
            </a:extLst>
          </p:cNvPr>
          <p:cNvSpPr/>
          <p:nvPr/>
        </p:nvSpPr>
        <p:spPr bwMode="auto">
          <a:xfrm>
            <a:off x="7860628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9" name="Ellipse 312">
            <a:extLst>
              <a:ext uri="{FF2B5EF4-FFF2-40B4-BE49-F238E27FC236}">
                <a16:creationId xmlns:a16="http://schemas.microsoft.com/office/drawing/2014/main" id="{8B7C981C-B301-ED4F-96F3-67EBAC58ABEE}"/>
              </a:ext>
            </a:extLst>
          </p:cNvPr>
          <p:cNvSpPr/>
          <p:nvPr/>
        </p:nvSpPr>
        <p:spPr bwMode="auto">
          <a:xfrm>
            <a:off x="7857986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0" name="Ellipse 272">
            <a:extLst>
              <a:ext uri="{FF2B5EF4-FFF2-40B4-BE49-F238E27FC236}">
                <a16:creationId xmlns:a16="http://schemas.microsoft.com/office/drawing/2014/main" id="{2458E209-401D-B94A-B60E-C42BDED17D16}"/>
              </a:ext>
            </a:extLst>
          </p:cNvPr>
          <p:cNvSpPr/>
          <p:nvPr/>
        </p:nvSpPr>
        <p:spPr bwMode="auto">
          <a:xfrm>
            <a:off x="7852677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1" name="Ellipse 273">
            <a:extLst>
              <a:ext uri="{FF2B5EF4-FFF2-40B4-BE49-F238E27FC236}">
                <a16:creationId xmlns:a16="http://schemas.microsoft.com/office/drawing/2014/main" id="{A206E102-1CF6-BE44-B55B-7EC197B7DED9}"/>
              </a:ext>
            </a:extLst>
          </p:cNvPr>
          <p:cNvSpPr/>
          <p:nvPr/>
        </p:nvSpPr>
        <p:spPr bwMode="auto">
          <a:xfrm>
            <a:off x="7852539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2" name="Ellipse 285">
            <a:extLst>
              <a:ext uri="{FF2B5EF4-FFF2-40B4-BE49-F238E27FC236}">
                <a16:creationId xmlns:a16="http://schemas.microsoft.com/office/drawing/2014/main" id="{7513259D-95CF-124B-92E9-4A39AA02D4B1}"/>
              </a:ext>
            </a:extLst>
          </p:cNvPr>
          <p:cNvSpPr/>
          <p:nvPr/>
        </p:nvSpPr>
        <p:spPr bwMode="auto">
          <a:xfrm>
            <a:off x="7855600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3" name="Ellipse 312">
            <a:extLst>
              <a:ext uri="{FF2B5EF4-FFF2-40B4-BE49-F238E27FC236}">
                <a16:creationId xmlns:a16="http://schemas.microsoft.com/office/drawing/2014/main" id="{BA8ABB80-D0AE-314A-A4E9-7AE4A9BCF936}"/>
              </a:ext>
            </a:extLst>
          </p:cNvPr>
          <p:cNvSpPr/>
          <p:nvPr/>
        </p:nvSpPr>
        <p:spPr bwMode="auto">
          <a:xfrm>
            <a:off x="7854925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4" name="Ellipse 272">
            <a:extLst>
              <a:ext uri="{FF2B5EF4-FFF2-40B4-BE49-F238E27FC236}">
                <a16:creationId xmlns:a16="http://schemas.microsoft.com/office/drawing/2014/main" id="{E26AA214-4B8E-6D4F-95B2-801DC6F846D8}"/>
              </a:ext>
            </a:extLst>
          </p:cNvPr>
          <p:cNvSpPr/>
          <p:nvPr/>
        </p:nvSpPr>
        <p:spPr bwMode="auto">
          <a:xfrm>
            <a:off x="7990060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5" name="Ellipse 273">
            <a:extLst>
              <a:ext uri="{FF2B5EF4-FFF2-40B4-BE49-F238E27FC236}">
                <a16:creationId xmlns:a16="http://schemas.microsoft.com/office/drawing/2014/main" id="{E853B845-890A-2147-B564-D2C8C1CA10B1}"/>
              </a:ext>
            </a:extLst>
          </p:cNvPr>
          <p:cNvSpPr/>
          <p:nvPr/>
        </p:nvSpPr>
        <p:spPr bwMode="auto">
          <a:xfrm>
            <a:off x="7989922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6" name="Ellipse 285">
            <a:extLst>
              <a:ext uri="{FF2B5EF4-FFF2-40B4-BE49-F238E27FC236}">
                <a16:creationId xmlns:a16="http://schemas.microsoft.com/office/drawing/2014/main" id="{47EC3631-7E96-274A-B3EE-71748F90337A}"/>
              </a:ext>
            </a:extLst>
          </p:cNvPr>
          <p:cNvSpPr/>
          <p:nvPr/>
        </p:nvSpPr>
        <p:spPr bwMode="auto">
          <a:xfrm>
            <a:off x="7992983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7" name="Ellipse 286">
            <a:extLst>
              <a:ext uri="{FF2B5EF4-FFF2-40B4-BE49-F238E27FC236}">
                <a16:creationId xmlns:a16="http://schemas.microsoft.com/office/drawing/2014/main" id="{D182F170-BF76-3B48-AB26-AA7259BD76E9}"/>
              </a:ext>
            </a:extLst>
          </p:cNvPr>
          <p:cNvSpPr/>
          <p:nvPr/>
        </p:nvSpPr>
        <p:spPr bwMode="auto">
          <a:xfrm>
            <a:off x="7994950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8" name="Ellipse 312">
            <a:extLst>
              <a:ext uri="{FF2B5EF4-FFF2-40B4-BE49-F238E27FC236}">
                <a16:creationId xmlns:a16="http://schemas.microsoft.com/office/drawing/2014/main" id="{14CBC974-2C89-2548-BBA6-95D18D66653C}"/>
              </a:ext>
            </a:extLst>
          </p:cNvPr>
          <p:cNvSpPr/>
          <p:nvPr/>
        </p:nvSpPr>
        <p:spPr bwMode="auto">
          <a:xfrm>
            <a:off x="7992308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9" name="Ellipse 272">
            <a:extLst>
              <a:ext uri="{FF2B5EF4-FFF2-40B4-BE49-F238E27FC236}">
                <a16:creationId xmlns:a16="http://schemas.microsoft.com/office/drawing/2014/main" id="{E32F0B1A-CB1D-C745-A59B-E3AC6612A462}"/>
              </a:ext>
            </a:extLst>
          </p:cNvPr>
          <p:cNvSpPr/>
          <p:nvPr/>
        </p:nvSpPr>
        <p:spPr bwMode="auto">
          <a:xfrm>
            <a:off x="7986999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0" name="Ellipse 273">
            <a:extLst>
              <a:ext uri="{FF2B5EF4-FFF2-40B4-BE49-F238E27FC236}">
                <a16:creationId xmlns:a16="http://schemas.microsoft.com/office/drawing/2014/main" id="{688179A0-747E-8D4E-BCD8-F5C95DF9DFAC}"/>
              </a:ext>
            </a:extLst>
          </p:cNvPr>
          <p:cNvSpPr/>
          <p:nvPr/>
        </p:nvSpPr>
        <p:spPr bwMode="auto">
          <a:xfrm>
            <a:off x="7986861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1" name="Ellipse 285">
            <a:extLst>
              <a:ext uri="{FF2B5EF4-FFF2-40B4-BE49-F238E27FC236}">
                <a16:creationId xmlns:a16="http://schemas.microsoft.com/office/drawing/2014/main" id="{A48E0128-C9A6-F542-9173-196F9094E381}"/>
              </a:ext>
            </a:extLst>
          </p:cNvPr>
          <p:cNvSpPr/>
          <p:nvPr/>
        </p:nvSpPr>
        <p:spPr bwMode="auto">
          <a:xfrm>
            <a:off x="7989922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2" name="Ellipse 286">
            <a:extLst>
              <a:ext uri="{FF2B5EF4-FFF2-40B4-BE49-F238E27FC236}">
                <a16:creationId xmlns:a16="http://schemas.microsoft.com/office/drawing/2014/main" id="{684BF2C6-B560-954B-B84E-F00F829F5A3F}"/>
              </a:ext>
            </a:extLst>
          </p:cNvPr>
          <p:cNvSpPr/>
          <p:nvPr/>
        </p:nvSpPr>
        <p:spPr bwMode="auto">
          <a:xfrm>
            <a:off x="7991889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3" name="Ellipse 312">
            <a:extLst>
              <a:ext uri="{FF2B5EF4-FFF2-40B4-BE49-F238E27FC236}">
                <a16:creationId xmlns:a16="http://schemas.microsoft.com/office/drawing/2014/main" id="{D5937F4F-58F9-E640-BBDC-64CCE3EC7799}"/>
              </a:ext>
            </a:extLst>
          </p:cNvPr>
          <p:cNvSpPr/>
          <p:nvPr/>
        </p:nvSpPr>
        <p:spPr bwMode="auto">
          <a:xfrm>
            <a:off x="7989247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4" name="Ellipse 286">
            <a:extLst>
              <a:ext uri="{FF2B5EF4-FFF2-40B4-BE49-F238E27FC236}">
                <a16:creationId xmlns:a16="http://schemas.microsoft.com/office/drawing/2014/main" id="{79087F53-833D-4448-8898-5EA572114F66}"/>
              </a:ext>
            </a:extLst>
          </p:cNvPr>
          <p:cNvSpPr/>
          <p:nvPr/>
        </p:nvSpPr>
        <p:spPr bwMode="auto">
          <a:xfrm>
            <a:off x="7997312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5" name="Ellipse 312">
            <a:extLst>
              <a:ext uri="{FF2B5EF4-FFF2-40B4-BE49-F238E27FC236}">
                <a16:creationId xmlns:a16="http://schemas.microsoft.com/office/drawing/2014/main" id="{91567626-8B9B-B242-B65C-784B79965778}"/>
              </a:ext>
            </a:extLst>
          </p:cNvPr>
          <p:cNvSpPr/>
          <p:nvPr/>
        </p:nvSpPr>
        <p:spPr bwMode="auto">
          <a:xfrm>
            <a:off x="7994670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6" name="Ellipse 272">
            <a:extLst>
              <a:ext uri="{FF2B5EF4-FFF2-40B4-BE49-F238E27FC236}">
                <a16:creationId xmlns:a16="http://schemas.microsoft.com/office/drawing/2014/main" id="{489EB37E-2EBC-3B47-8323-DC58D397A086}"/>
              </a:ext>
            </a:extLst>
          </p:cNvPr>
          <p:cNvSpPr/>
          <p:nvPr/>
        </p:nvSpPr>
        <p:spPr bwMode="auto">
          <a:xfrm>
            <a:off x="7989361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7" name="Ellipse 273">
            <a:extLst>
              <a:ext uri="{FF2B5EF4-FFF2-40B4-BE49-F238E27FC236}">
                <a16:creationId xmlns:a16="http://schemas.microsoft.com/office/drawing/2014/main" id="{9036E198-E023-F64D-8F14-780377CC3C10}"/>
              </a:ext>
            </a:extLst>
          </p:cNvPr>
          <p:cNvSpPr/>
          <p:nvPr/>
        </p:nvSpPr>
        <p:spPr bwMode="auto">
          <a:xfrm>
            <a:off x="7989223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8" name="Ellipse 285">
            <a:extLst>
              <a:ext uri="{FF2B5EF4-FFF2-40B4-BE49-F238E27FC236}">
                <a16:creationId xmlns:a16="http://schemas.microsoft.com/office/drawing/2014/main" id="{54841943-BBE7-1042-9173-B45BF3EC4BBF}"/>
              </a:ext>
            </a:extLst>
          </p:cNvPr>
          <p:cNvSpPr/>
          <p:nvPr/>
        </p:nvSpPr>
        <p:spPr bwMode="auto">
          <a:xfrm>
            <a:off x="7992284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9" name="Ellipse 312">
            <a:extLst>
              <a:ext uri="{FF2B5EF4-FFF2-40B4-BE49-F238E27FC236}">
                <a16:creationId xmlns:a16="http://schemas.microsoft.com/office/drawing/2014/main" id="{C7041260-3F41-7C4C-84C6-1A54DBC5CD38}"/>
              </a:ext>
            </a:extLst>
          </p:cNvPr>
          <p:cNvSpPr/>
          <p:nvPr/>
        </p:nvSpPr>
        <p:spPr bwMode="auto">
          <a:xfrm>
            <a:off x="7991609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0" name="Ellipse 272">
            <a:extLst>
              <a:ext uri="{FF2B5EF4-FFF2-40B4-BE49-F238E27FC236}">
                <a16:creationId xmlns:a16="http://schemas.microsoft.com/office/drawing/2014/main" id="{59F781FF-6DEE-F94B-99C9-036E20436FAE}"/>
              </a:ext>
            </a:extLst>
          </p:cNvPr>
          <p:cNvSpPr/>
          <p:nvPr/>
        </p:nvSpPr>
        <p:spPr bwMode="auto">
          <a:xfrm>
            <a:off x="8123901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1" name="Ellipse 273">
            <a:extLst>
              <a:ext uri="{FF2B5EF4-FFF2-40B4-BE49-F238E27FC236}">
                <a16:creationId xmlns:a16="http://schemas.microsoft.com/office/drawing/2014/main" id="{2171D204-30EC-6740-B4F1-359BDC1432BF}"/>
              </a:ext>
            </a:extLst>
          </p:cNvPr>
          <p:cNvSpPr/>
          <p:nvPr/>
        </p:nvSpPr>
        <p:spPr bwMode="auto">
          <a:xfrm>
            <a:off x="8123763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2" name="Ellipse 285">
            <a:extLst>
              <a:ext uri="{FF2B5EF4-FFF2-40B4-BE49-F238E27FC236}">
                <a16:creationId xmlns:a16="http://schemas.microsoft.com/office/drawing/2014/main" id="{297CB6F6-6D3E-2A4D-ACE7-14E5C85064E7}"/>
              </a:ext>
            </a:extLst>
          </p:cNvPr>
          <p:cNvSpPr/>
          <p:nvPr/>
        </p:nvSpPr>
        <p:spPr bwMode="auto">
          <a:xfrm>
            <a:off x="8126824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3" name="Ellipse 286">
            <a:extLst>
              <a:ext uri="{FF2B5EF4-FFF2-40B4-BE49-F238E27FC236}">
                <a16:creationId xmlns:a16="http://schemas.microsoft.com/office/drawing/2014/main" id="{9CC1C2AC-83DA-3F47-82D4-902AA1DE7276}"/>
              </a:ext>
            </a:extLst>
          </p:cNvPr>
          <p:cNvSpPr/>
          <p:nvPr/>
        </p:nvSpPr>
        <p:spPr bwMode="auto">
          <a:xfrm>
            <a:off x="8128791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4" name="Ellipse 312">
            <a:extLst>
              <a:ext uri="{FF2B5EF4-FFF2-40B4-BE49-F238E27FC236}">
                <a16:creationId xmlns:a16="http://schemas.microsoft.com/office/drawing/2014/main" id="{5B1C3705-6F19-7144-A9C5-B4463E8C91D7}"/>
              </a:ext>
            </a:extLst>
          </p:cNvPr>
          <p:cNvSpPr/>
          <p:nvPr/>
        </p:nvSpPr>
        <p:spPr bwMode="auto">
          <a:xfrm>
            <a:off x="8126149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5" name="Ellipse 272">
            <a:extLst>
              <a:ext uri="{FF2B5EF4-FFF2-40B4-BE49-F238E27FC236}">
                <a16:creationId xmlns:a16="http://schemas.microsoft.com/office/drawing/2014/main" id="{DF89D995-E6EC-944B-9E3D-8959117E3582}"/>
              </a:ext>
            </a:extLst>
          </p:cNvPr>
          <p:cNvSpPr/>
          <p:nvPr/>
        </p:nvSpPr>
        <p:spPr bwMode="auto">
          <a:xfrm>
            <a:off x="8120840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6" name="Ellipse 273">
            <a:extLst>
              <a:ext uri="{FF2B5EF4-FFF2-40B4-BE49-F238E27FC236}">
                <a16:creationId xmlns:a16="http://schemas.microsoft.com/office/drawing/2014/main" id="{F6879C5B-7BBE-9E4B-9399-8B8DEBBBF1EB}"/>
              </a:ext>
            </a:extLst>
          </p:cNvPr>
          <p:cNvSpPr/>
          <p:nvPr/>
        </p:nvSpPr>
        <p:spPr bwMode="auto">
          <a:xfrm>
            <a:off x="8120702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7" name="Ellipse 285">
            <a:extLst>
              <a:ext uri="{FF2B5EF4-FFF2-40B4-BE49-F238E27FC236}">
                <a16:creationId xmlns:a16="http://schemas.microsoft.com/office/drawing/2014/main" id="{CD1780F6-2DE1-7246-9201-E5ED5621E19C}"/>
              </a:ext>
            </a:extLst>
          </p:cNvPr>
          <p:cNvSpPr/>
          <p:nvPr/>
        </p:nvSpPr>
        <p:spPr bwMode="auto">
          <a:xfrm>
            <a:off x="8123763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8" name="Ellipse 286">
            <a:extLst>
              <a:ext uri="{FF2B5EF4-FFF2-40B4-BE49-F238E27FC236}">
                <a16:creationId xmlns:a16="http://schemas.microsoft.com/office/drawing/2014/main" id="{C2E822F2-CB83-ED4A-88E8-5BD666D952C8}"/>
              </a:ext>
            </a:extLst>
          </p:cNvPr>
          <p:cNvSpPr/>
          <p:nvPr/>
        </p:nvSpPr>
        <p:spPr bwMode="auto">
          <a:xfrm>
            <a:off x="8125730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9" name="Ellipse 312">
            <a:extLst>
              <a:ext uri="{FF2B5EF4-FFF2-40B4-BE49-F238E27FC236}">
                <a16:creationId xmlns:a16="http://schemas.microsoft.com/office/drawing/2014/main" id="{76AEFCB9-27D0-CF41-BA67-0D755F4356DC}"/>
              </a:ext>
            </a:extLst>
          </p:cNvPr>
          <p:cNvSpPr/>
          <p:nvPr/>
        </p:nvSpPr>
        <p:spPr bwMode="auto">
          <a:xfrm>
            <a:off x="8123088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0" name="Ellipse 286">
            <a:extLst>
              <a:ext uri="{FF2B5EF4-FFF2-40B4-BE49-F238E27FC236}">
                <a16:creationId xmlns:a16="http://schemas.microsoft.com/office/drawing/2014/main" id="{F5883F75-7C3A-C543-A15B-BD59BDF216C3}"/>
              </a:ext>
            </a:extLst>
          </p:cNvPr>
          <p:cNvSpPr/>
          <p:nvPr/>
        </p:nvSpPr>
        <p:spPr bwMode="auto">
          <a:xfrm>
            <a:off x="8131153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1" name="Ellipse 312">
            <a:extLst>
              <a:ext uri="{FF2B5EF4-FFF2-40B4-BE49-F238E27FC236}">
                <a16:creationId xmlns:a16="http://schemas.microsoft.com/office/drawing/2014/main" id="{60D1B194-6141-F641-B95F-DA3C781BFA7F}"/>
              </a:ext>
            </a:extLst>
          </p:cNvPr>
          <p:cNvSpPr/>
          <p:nvPr/>
        </p:nvSpPr>
        <p:spPr bwMode="auto">
          <a:xfrm>
            <a:off x="8128511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2" name="Ellipse 272">
            <a:extLst>
              <a:ext uri="{FF2B5EF4-FFF2-40B4-BE49-F238E27FC236}">
                <a16:creationId xmlns:a16="http://schemas.microsoft.com/office/drawing/2014/main" id="{D5E384C8-B789-444D-9CA4-4EFFC89131A7}"/>
              </a:ext>
            </a:extLst>
          </p:cNvPr>
          <p:cNvSpPr/>
          <p:nvPr/>
        </p:nvSpPr>
        <p:spPr bwMode="auto">
          <a:xfrm>
            <a:off x="8123202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3" name="Ellipse 273">
            <a:extLst>
              <a:ext uri="{FF2B5EF4-FFF2-40B4-BE49-F238E27FC236}">
                <a16:creationId xmlns:a16="http://schemas.microsoft.com/office/drawing/2014/main" id="{9450A3B9-CA32-0447-B1B9-F41E87671387}"/>
              </a:ext>
            </a:extLst>
          </p:cNvPr>
          <p:cNvSpPr/>
          <p:nvPr/>
        </p:nvSpPr>
        <p:spPr bwMode="auto">
          <a:xfrm>
            <a:off x="8123064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4" name="Ellipse 285">
            <a:extLst>
              <a:ext uri="{FF2B5EF4-FFF2-40B4-BE49-F238E27FC236}">
                <a16:creationId xmlns:a16="http://schemas.microsoft.com/office/drawing/2014/main" id="{975DF1C3-F3F2-8C47-85AF-C0F2DF6A6ABC}"/>
              </a:ext>
            </a:extLst>
          </p:cNvPr>
          <p:cNvSpPr/>
          <p:nvPr/>
        </p:nvSpPr>
        <p:spPr bwMode="auto">
          <a:xfrm>
            <a:off x="8126125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5" name="Ellipse 312">
            <a:extLst>
              <a:ext uri="{FF2B5EF4-FFF2-40B4-BE49-F238E27FC236}">
                <a16:creationId xmlns:a16="http://schemas.microsoft.com/office/drawing/2014/main" id="{2A039F57-1091-5045-9437-6314FD307BBE}"/>
              </a:ext>
            </a:extLst>
          </p:cNvPr>
          <p:cNvSpPr/>
          <p:nvPr/>
        </p:nvSpPr>
        <p:spPr bwMode="auto">
          <a:xfrm>
            <a:off x="8125450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6" name="Ellipse 272">
            <a:extLst>
              <a:ext uri="{FF2B5EF4-FFF2-40B4-BE49-F238E27FC236}">
                <a16:creationId xmlns:a16="http://schemas.microsoft.com/office/drawing/2014/main" id="{60193BEC-07C1-D44A-91A7-29A74C11D0C0}"/>
              </a:ext>
            </a:extLst>
          </p:cNvPr>
          <p:cNvSpPr/>
          <p:nvPr/>
        </p:nvSpPr>
        <p:spPr bwMode="auto">
          <a:xfrm>
            <a:off x="8260585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7" name="Ellipse 273">
            <a:extLst>
              <a:ext uri="{FF2B5EF4-FFF2-40B4-BE49-F238E27FC236}">
                <a16:creationId xmlns:a16="http://schemas.microsoft.com/office/drawing/2014/main" id="{33FFBE2A-CC99-D746-A9C6-755B9964FA74}"/>
              </a:ext>
            </a:extLst>
          </p:cNvPr>
          <p:cNvSpPr/>
          <p:nvPr/>
        </p:nvSpPr>
        <p:spPr bwMode="auto">
          <a:xfrm>
            <a:off x="8260447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8" name="Ellipse 285">
            <a:extLst>
              <a:ext uri="{FF2B5EF4-FFF2-40B4-BE49-F238E27FC236}">
                <a16:creationId xmlns:a16="http://schemas.microsoft.com/office/drawing/2014/main" id="{EF668AE4-88C8-3844-87A1-EE1BEA8A0AED}"/>
              </a:ext>
            </a:extLst>
          </p:cNvPr>
          <p:cNvSpPr/>
          <p:nvPr/>
        </p:nvSpPr>
        <p:spPr bwMode="auto">
          <a:xfrm>
            <a:off x="8263508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9" name="Ellipse 286">
            <a:extLst>
              <a:ext uri="{FF2B5EF4-FFF2-40B4-BE49-F238E27FC236}">
                <a16:creationId xmlns:a16="http://schemas.microsoft.com/office/drawing/2014/main" id="{221DC486-7C10-194A-9C4B-EBBF59158ED4}"/>
              </a:ext>
            </a:extLst>
          </p:cNvPr>
          <p:cNvSpPr/>
          <p:nvPr/>
        </p:nvSpPr>
        <p:spPr bwMode="auto">
          <a:xfrm>
            <a:off x="8265475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0" name="Ellipse 312">
            <a:extLst>
              <a:ext uri="{FF2B5EF4-FFF2-40B4-BE49-F238E27FC236}">
                <a16:creationId xmlns:a16="http://schemas.microsoft.com/office/drawing/2014/main" id="{2CBC7EF9-CEB8-0346-9723-C153475020C3}"/>
              </a:ext>
            </a:extLst>
          </p:cNvPr>
          <p:cNvSpPr/>
          <p:nvPr/>
        </p:nvSpPr>
        <p:spPr bwMode="auto">
          <a:xfrm>
            <a:off x="8262833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1" name="Ellipse 272">
            <a:extLst>
              <a:ext uri="{FF2B5EF4-FFF2-40B4-BE49-F238E27FC236}">
                <a16:creationId xmlns:a16="http://schemas.microsoft.com/office/drawing/2014/main" id="{37A93C51-F4FD-9B47-9F3E-A0A0D1E25B2E}"/>
              </a:ext>
            </a:extLst>
          </p:cNvPr>
          <p:cNvSpPr/>
          <p:nvPr/>
        </p:nvSpPr>
        <p:spPr bwMode="auto">
          <a:xfrm>
            <a:off x="8257524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2" name="Ellipse 273">
            <a:extLst>
              <a:ext uri="{FF2B5EF4-FFF2-40B4-BE49-F238E27FC236}">
                <a16:creationId xmlns:a16="http://schemas.microsoft.com/office/drawing/2014/main" id="{119F8DF5-01BF-C243-AA45-B6573FB16113}"/>
              </a:ext>
            </a:extLst>
          </p:cNvPr>
          <p:cNvSpPr/>
          <p:nvPr/>
        </p:nvSpPr>
        <p:spPr bwMode="auto">
          <a:xfrm>
            <a:off x="8257386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3" name="Ellipse 285">
            <a:extLst>
              <a:ext uri="{FF2B5EF4-FFF2-40B4-BE49-F238E27FC236}">
                <a16:creationId xmlns:a16="http://schemas.microsoft.com/office/drawing/2014/main" id="{7315CB27-A819-6445-81C6-E9CF8C3350D0}"/>
              </a:ext>
            </a:extLst>
          </p:cNvPr>
          <p:cNvSpPr/>
          <p:nvPr/>
        </p:nvSpPr>
        <p:spPr bwMode="auto">
          <a:xfrm>
            <a:off x="8260447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4" name="Ellipse 286">
            <a:extLst>
              <a:ext uri="{FF2B5EF4-FFF2-40B4-BE49-F238E27FC236}">
                <a16:creationId xmlns:a16="http://schemas.microsoft.com/office/drawing/2014/main" id="{B5CAAC95-0CCD-954F-BDC5-95AE8979B50B}"/>
              </a:ext>
            </a:extLst>
          </p:cNvPr>
          <p:cNvSpPr/>
          <p:nvPr/>
        </p:nvSpPr>
        <p:spPr bwMode="auto">
          <a:xfrm>
            <a:off x="8262414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5" name="Ellipse 312">
            <a:extLst>
              <a:ext uri="{FF2B5EF4-FFF2-40B4-BE49-F238E27FC236}">
                <a16:creationId xmlns:a16="http://schemas.microsoft.com/office/drawing/2014/main" id="{9ECC03BB-432B-054D-BA4A-918D3C8CFB55}"/>
              </a:ext>
            </a:extLst>
          </p:cNvPr>
          <p:cNvSpPr/>
          <p:nvPr/>
        </p:nvSpPr>
        <p:spPr bwMode="auto">
          <a:xfrm>
            <a:off x="8259772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6" name="Ellipse 286">
            <a:extLst>
              <a:ext uri="{FF2B5EF4-FFF2-40B4-BE49-F238E27FC236}">
                <a16:creationId xmlns:a16="http://schemas.microsoft.com/office/drawing/2014/main" id="{B4E1CA13-DED9-6C4A-B498-4A1ABFF8511B}"/>
              </a:ext>
            </a:extLst>
          </p:cNvPr>
          <p:cNvSpPr/>
          <p:nvPr/>
        </p:nvSpPr>
        <p:spPr bwMode="auto">
          <a:xfrm>
            <a:off x="8267837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7" name="Ellipse 312">
            <a:extLst>
              <a:ext uri="{FF2B5EF4-FFF2-40B4-BE49-F238E27FC236}">
                <a16:creationId xmlns:a16="http://schemas.microsoft.com/office/drawing/2014/main" id="{A16CF013-697F-9542-85A0-C26F9E80EDF5}"/>
              </a:ext>
            </a:extLst>
          </p:cNvPr>
          <p:cNvSpPr/>
          <p:nvPr/>
        </p:nvSpPr>
        <p:spPr bwMode="auto">
          <a:xfrm>
            <a:off x="8265195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8" name="Ellipse 272">
            <a:extLst>
              <a:ext uri="{FF2B5EF4-FFF2-40B4-BE49-F238E27FC236}">
                <a16:creationId xmlns:a16="http://schemas.microsoft.com/office/drawing/2014/main" id="{3D579276-E16F-A64D-B55D-FF042C817234}"/>
              </a:ext>
            </a:extLst>
          </p:cNvPr>
          <p:cNvSpPr/>
          <p:nvPr/>
        </p:nvSpPr>
        <p:spPr bwMode="auto">
          <a:xfrm>
            <a:off x="8259886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9" name="Ellipse 273">
            <a:extLst>
              <a:ext uri="{FF2B5EF4-FFF2-40B4-BE49-F238E27FC236}">
                <a16:creationId xmlns:a16="http://schemas.microsoft.com/office/drawing/2014/main" id="{FD70A98F-292D-EF47-ABFF-7E8E11C71A0E}"/>
              </a:ext>
            </a:extLst>
          </p:cNvPr>
          <p:cNvSpPr/>
          <p:nvPr/>
        </p:nvSpPr>
        <p:spPr bwMode="auto">
          <a:xfrm>
            <a:off x="8259748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0" name="Ellipse 285">
            <a:extLst>
              <a:ext uri="{FF2B5EF4-FFF2-40B4-BE49-F238E27FC236}">
                <a16:creationId xmlns:a16="http://schemas.microsoft.com/office/drawing/2014/main" id="{C0BF79A5-1272-9E4C-A924-C36D5608B10F}"/>
              </a:ext>
            </a:extLst>
          </p:cNvPr>
          <p:cNvSpPr/>
          <p:nvPr/>
        </p:nvSpPr>
        <p:spPr bwMode="auto">
          <a:xfrm>
            <a:off x="8262809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1" name="Ellipse 312">
            <a:extLst>
              <a:ext uri="{FF2B5EF4-FFF2-40B4-BE49-F238E27FC236}">
                <a16:creationId xmlns:a16="http://schemas.microsoft.com/office/drawing/2014/main" id="{0934DBF8-CA85-F543-A890-F838182555D2}"/>
              </a:ext>
            </a:extLst>
          </p:cNvPr>
          <p:cNvSpPr/>
          <p:nvPr/>
        </p:nvSpPr>
        <p:spPr bwMode="auto">
          <a:xfrm>
            <a:off x="8262134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2" name="Ellipse 272">
            <a:extLst>
              <a:ext uri="{FF2B5EF4-FFF2-40B4-BE49-F238E27FC236}">
                <a16:creationId xmlns:a16="http://schemas.microsoft.com/office/drawing/2014/main" id="{2F6085B5-01B0-5D4F-ABD8-8B3D48790F8C}"/>
              </a:ext>
            </a:extLst>
          </p:cNvPr>
          <p:cNvSpPr/>
          <p:nvPr/>
        </p:nvSpPr>
        <p:spPr bwMode="auto">
          <a:xfrm>
            <a:off x="8405078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3" name="Ellipse 273">
            <a:extLst>
              <a:ext uri="{FF2B5EF4-FFF2-40B4-BE49-F238E27FC236}">
                <a16:creationId xmlns:a16="http://schemas.microsoft.com/office/drawing/2014/main" id="{3E76AF32-2C71-C14B-B891-4B31F822A4F1}"/>
              </a:ext>
            </a:extLst>
          </p:cNvPr>
          <p:cNvSpPr/>
          <p:nvPr/>
        </p:nvSpPr>
        <p:spPr bwMode="auto">
          <a:xfrm>
            <a:off x="8404940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4" name="Ellipse 285">
            <a:extLst>
              <a:ext uri="{FF2B5EF4-FFF2-40B4-BE49-F238E27FC236}">
                <a16:creationId xmlns:a16="http://schemas.microsoft.com/office/drawing/2014/main" id="{0BB52665-1D3E-634A-869E-A430BCCAA514}"/>
              </a:ext>
            </a:extLst>
          </p:cNvPr>
          <p:cNvSpPr/>
          <p:nvPr/>
        </p:nvSpPr>
        <p:spPr bwMode="auto">
          <a:xfrm>
            <a:off x="8408001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5" name="Ellipse 286">
            <a:extLst>
              <a:ext uri="{FF2B5EF4-FFF2-40B4-BE49-F238E27FC236}">
                <a16:creationId xmlns:a16="http://schemas.microsoft.com/office/drawing/2014/main" id="{CF74FE9A-330A-3947-BE5A-F96E3C9CB267}"/>
              </a:ext>
            </a:extLst>
          </p:cNvPr>
          <p:cNvSpPr/>
          <p:nvPr/>
        </p:nvSpPr>
        <p:spPr bwMode="auto">
          <a:xfrm>
            <a:off x="8409968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6" name="Ellipse 312">
            <a:extLst>
              <a:ext uri="{FF2B5EF4-FFF2-40B4-BE49-F238E27FC236}">
                <a16:creationId xmlns:a16="http://schemas.microsoft.com/office/drawing/2014/main" id="{C8D61BE0-E0E3-124F-A61F-4AEF9460E6F5}"/>
              </a:ext>
            </a:extLst>
          </p:cNvPr>
          <p:cNvSpPr/>
          <p:nvPr/>
        </p:nvSpPr>
        <p:spPr bwMode="auto">
          <a:xfrm>
            <a:off x="8407326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7" name="Ellipse 272">
            <a:extLst>
              <a:ext uri="{FF2B5EF4-FFF2-40B4-BE49-F238E27FC236}">
                <a16:creationId xmlns:a16="http://schemas.microsoft.com/office/drawing/2014/main" id="{600D5025-29FE-4F45-B19A-B34159D67EC0}"/>
              </a:ext>
            </a:extLst>
          </p:cNvPr>
          <p:cNvSpPr/>
          <p:nvPr/>
        </p:nvSpPr>
        <p:spPr bwMode="auto">
          <a:xfrm>
            <a:off x="8402017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8" name="Ellipse 273">
            <a:extLst>
              <a:ext uri="{FF2B5EF4-FFF2-40B4-BE49-F238E27FC236}">
                <a16:creationId xmlns:a16="http://schemas.microsoft.com/office/drawing/2014/main" id="{46D90E65-6127-7340-8509-628407010DB4}"/>
              </a:ext>
            </a:extLst>
          </p:cNvPr>
          <p:cNvSpPr/>
          <p:nvPr/>
        </p:nvSpPr>
        <p:spPr bwMode="auto">
          <a:xfrm>
            <a:off x="8401879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9" name="Ellipse 285">
            <a:extLst>
              <a:ext uri="{FF2B5EF4-FFF2-40B4-BE49-F238E27FC236}">
                <a16:creationId xmlns:a16="http://schemas.microsoft.com/office/drawing/2014/main" id="{C6CFE49C-F0B2-9A42-B5B0-318698E8A5EE}"/>
              </a:ext>
            </a:extLst>
          </p:cNvPr>
          <p:cNvSpPr/>
          <p:nvPr/>
        </p:nvSpPr>
        <p:spPr bwMode="auto">
          <a:xfrm>
            <a:off x="8404940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0" name="Ellipse 286">
            <a:extLst>
              <a:ext uri="{FF2B5EF4-FFF2-40B4-BE49-F238E27FC236}">
                <a16:creationId xmlns:a16="http://schemas.microsoft.com/office/drawing/2014/main" id="{E2362032-DA31-3C43-992C-162C3492D497}"/>
              </a:ext>
            </a:extLst>
          </p:cNvPr>
          <p:cNvSpPr/>
          <p:nvPr/>
        </p:nvSpPr>
        <p:spPr bwMode="auto">
          <a:xfrm>
            <a:off x="8406907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1" name="Ellipse 312">
            <a:extLst>
              <a:ext uri="{FF2B5EF4-FFF2-40B4-BE49-F238E27FC236}">
                <a16:creationId xmlns:a16="http://schemas.microsoft.com/office/drawing/2014/main" id="{3FC77DD4-04D9-274C-840B-37B6DE9DCBCE}"/>
              </a:ext>
            </a:extLst>
          </p:cNvPr>
          <p:cNvSpPr/>
          <p:nvPr/>
        </p:nvSpPr>
        <p:spPr bwMode="auto">
          <a:xfrm>
            <a:off x="8404265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2" name="Ellipse 286">
            <a:extLst>
              <a:ext uri="{FF2B5EF4-FFF2-40B4-BE49-F238E27FC236}">
                <a16:creationId xmlns:a16="http://schemas.microsoft.com/office/drawing/2014/main" id="{EACBBF76-1AED-DC43-8114-74523C344458}"/>
              </a:ext>
            </a:extLst>
          </p:cNvPr>
          <p:cNvSpPr/>
          <p:nvPr/>
        </p:nvSpPr>
        <p:spPr bwMode="auto">
          <a:xfrm>
            <a:off x="8412330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3" name="Ellipse 312">
            <a:extLst>
              <a:ext uri="{FF2B5EF4-FFF2-40B4-BE49-F238E27FC236}">
                <a16:creationId xmlns:a16="http://schemas.microsoft.com/office/drawing/2014/main" id="{CC4E15EF-0A8C-1549-BA2A-66724E90C335}"/>
              </a:ext>
            </a:extLst>
          </p:cNvPr>
          <p:cNvSpPr/>
          <p:nvPr/>
        </p:nvSpPr>
        <p:spPr bwMode="auto">
          <a:xfrm>
            <a:off x="8409688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4" name="Ellipse 272">
            <a:extLst>
              <a:ext uri="{FF2B5EF4-FFF2-40B4-BE49-F238E27FC236}">
                <a16:creationId xmlns:a16="http://schemas.microsoft.com/office/drawing/2014/main" id="{164F1E86-3EE8-DF47-8A0F-D6CCFC780C54}"/>
              </a:ext>
            </a:extLst>
          </p:cNvPr>
          <p:cNvSpPr/>
          <p:nvPr/>
        </p:nvSpPr>
        <p:spPr bwMode="auto">
          <a:xfrm>
            <a:off x="8404379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5" name="Ellipse 273">
            <a:extLst>
              <a:ext uri="{FF2B5EF4-FFF2-40B4-BE49-F238E27FC236}">
                <a16:creationId xmlns:a16="http://schemas.microsoft.com/office/drawing/2014/main" id="{6CCC1FB4-7551-454C-8825-A539CD9BEA3A}"/>
              </a:ext>
            </a:extLst>
          </p:cNvPr>
          <p:cNvSpPr/>
          <p:nvPr/>
        </p:nvSpPr>
        <p:spPr bwMode="auto">
          <a:xfrm>
            <a:off x="8404241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6" name="Ellipse 285">
            <a:extLst>
              <a:ext uri="{FF2B5EF4-FFF2-40B4-BE49-F238E27FC236}">
                <a16:creationId xmlns:a16="http://schemas.microsoft.com/office/drawing/2014/main" id="{8A4A4BDF-BB9B-244E-8CC2-50C1DD131E12}"/>
              </a:ext>
            </a:extLst>
          </p:cNvPr>
          <p:cNvSpPr/>
          <p:nvPr/>
        </p:nvSpPr>
        <p:spPr bwMode="auto">
          <a:xfrm>
            <a:off x="8407302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7" name="Ellipse 312">
            <a:extLst>
              <a:ext uri="{FF2B5EF4-FFF2-40B4-BE49-F238E27FC236}">
                <a16:creationId xmlns:a16="http://schemas.microsoft.com/office/drawing/2014/main" id="{F11A255D-2C48-2548-9380-5E1433A517F2}"/>
              </a:ext>
            </a:extLst>
          </p:cNvPr>
          <p:cNvSpPr/>
          <p:nvPr/>
        </p:nvSpPr>
        <p:spPr bwMode="auto">
          <a:xfrm>
            <a:off x="8406627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C63C36-0AAB-604A-8EE1-68F771D57E68}"/>
              </a:ext>
            </a:extLst>
          </p:cNvPr>
          <p:cNvSpPr/>
          <p:nvPr/>
        </p:nvSpPr>
        <p:spPr>
          <a:xfrm>
            <a:off x="1674893" y="1638575"/>
            <a:ext cx="4934912" cy="61286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EF88C2E1-23F7-2046-8B84-167EA5E3F107}"/>
              </a:ext>
            </a:extLst>
          </p:cNvPr>
          <p:cNvSpPr/>
          <p:nvPr/>
        </p:nvSpPr>
        <p:spPr>
          <a:xfrm>
            <a:off x="8025879" y="1562510"/>
            <a:ext cx="3951881" cy="1169551"/>
          </a:xfrm>
          <a:prstGeom prst="rect">
            <a:avLst/>
          </a:prstGeom>
          <a:ln w="76200" cmpd="thickThin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AU" sz="20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Ripley’s K-function</a:t>
            </a:r>
          </a:p>
          <a:p>
            <a:pPr algn="ctr">
              <a:spcAft>
                <a:spcPts val="600"/>
              </a:spcAft>
            </a:pPr>
            <a:r>
              <a:rPr lang="en-AU" sz="2000" b="1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Besag’s</a:t>
            </a:r>
            <a:r>
              <a:rPr lang="en-AU" sz="20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L-function</a:t>
            </a:r>
          </a:p>
          <a:p>
            <a:pPr algn="ctr">
              <a:spcAft>
                <a:spcPts val="600"/>
              </a:spcAft>
            </a:pPr>
            <a:r>
              <a:rPr lang="en-AU" sz="20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Correlation function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70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</a:rPr>
              <a:t>STEM 2002/8005 ⎯ spatial analyses &amp; point patterns </a:t>
            </a:r>
            <a:endParaRPr lang="en-US" altLang="en-US" sz="1400" i="1" u="sng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7695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K-</a:t>
            </a:r>
            <a:r>
              <a:rPr lang="en-GB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L-</a:t>
            </a:r>
            <a:r>
              <a:rPr lang="en-GB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and </a:t>
            </a: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Pair Correlation </a:t>
            </a:r>
            <a:r>
              <a:rPr lang="en-GB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functions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684FB-DEE6-BD45-88EA-DE679359F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E0A55756-1FC1-ED4F-8C09-18727D9E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329" y="6207702"/>
            <a:ext cx="588597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Goreaud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2002, Ecological Modelling 158:1-19; </a:t>
            </a:r>
            <a:r>
              <a:rPr lang="en-AU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Ilian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et al., 2008 (Wiley)</a:t>
            </a:r>
          </a:p>
        </p:txBody>
      </p:sp>
      <p:grpSp>
        <p:nvGrpSpPr>
          <p:cNvPr id="41" name="Groupe 46">
            <a:extLst>
              <a:ext uri="{FF2B5EF4-FFF2-40B4-BE49-F238E27FC236}">
                <a16:creationId xmlns:a16="http://schemas.microsoft.com/office/drawing/2014/main" id="{92DAFB6C-8F7D-EB46-9B6C-B3124D7C5B08}"/>
              </a:ext>
            </a:extLst>
          </p:cNvPr>
          <p:cNvGrpSpPr>
            <a:grpSpLocks/>
          </p:cNvGrpSpPr>
          <p:nvPr/>
        </p:nvGrpSpPr>
        <p:grpSpPr bwMode="auto">
          <a:xfrm>
            <a:off x="3839277" y="3841318"/>
            <a:ext cx="6862031" cy="325042"/>
            <a:chOff x="2285984" y="5215123"/>
            <a:chExt cx="5578095" cy="263904"/>
          </a:xfrm>
        </p:grpSpPr>
        <p:cxnSp>
          <p:nvCxnSpPr>
            <p:cNvPr id="42" name="Connecteur droit 14">
              <a:extLst>
                <a:ext uri="{FF2B5EF4-FFF2-40B4-BE49-F238E27FC236}">
                  <a16:creationId xmlns:a16="http://schemas.microsoft.com/office/drawing/2014/main" id="{255D4691-2A4F-4E4D-A5AF-09EAA373A1CC}"/>
                </a:ext>
              </a:extLst>
            </p:cNvPr>
            <p:cNvCxnSpPr/>
            <p:nvPr/>
          </p:nvCxnSpPr>
          <p:spPr>
            <a:xfrm>
              <a:off x="2285984" y="5357826"/>
              <a:ext cx="357189" cy="0"/>
            </a:xfrm>
            <a:prstGeom prst="line">
              <a:avLst/>
            </a:prstGeom>
            <a:ln w="508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15">
              <a:extLst>
                <a:ext uri="{FF2B5EF4-FFF2-40B4-BE49-F238E27FC236}">
                  <a16:creationId xmlns:a16="http://schemas.microsoft.com/office/drawing/2014/main" id="{067EE8E1-AE4D-F845-BC50-65A497661C33}"/>
                </a:ext>
              </a:extLst>
            </p:cNvPr>
            <p:cNvCxnSpPr/>
            <p:nvPr/>
          </p:nvCxnSpPr>
          <p:spPr>
            <a:xfrm>
              <a:off x="4380342" y="5357826"/>
              <a:ext cx="357189" cy="0"/>
            </a:xfrm>
            <a:prstGeom prst="line">
              <a:avLst/>
            </a:prstGeom>
            <a:ln w="50800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16">
              <a:extLst>
                <a:ext uri="{FF2B5EF4-FFF2-40B4-BE49-F238E27FC236}">
                  <a16:creationId xmlns:a16="http://schemas.microsoft.com/office/drawing/2014/main" id="{73C2762A-575D-144E-98F9-749C72151B07}"/>
                </a:ext>
              </a:extLst>
            </p:cNvPr>
            <p:cNvCxnSpPr/>
            <p:nvPr/>
          </p:nvCxnSpPr>
          <p:spPr>
            <a:xfrm>
              <a:off x="6435315" y="5357826"/>
              <a:ext cx="357189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33">
              <a:extLst>
                <a:ext uri="{FF2B5EF4-FFF2-40B4-BE49-F238E27FC236}">
                  <a16:creationId xmlns:a16="http://schemas.microsoft.com/office/drawing/2014/main" id="{98B296E8-ECA0-BF4D-990D-83FAE1388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74" y="5229141"/>
              <a:ext cx="1071570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002060"/>
                  </a:solidFill>
                </a:rPr>
                <a:t>clustered</a:t>
              </a:r>
              <a:endParaRPr lang="fr-FR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46" name="ZoneTexte 34">
              <a:extLst>
                <a:ext uri="{FF2B5EF4-FFF2-40B4-BE49-F238E27FC236}">
                  <a16:creationId xmlns:a16="http://schemas.microsoft.com/office/drawing/2014/main" id="{820CECDB-052B-DF46-A1A8-7B4869B44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33" y="5220087"/>
              <a:ext cx="1071571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00CC00"/>
                  </a:solidFill>
                </a:rPr>
                <a:t>regular</a:t>
              </a:r>
              <a:endParaRPr lang="fr-FR" altLang="en-US" dirty="0">
                <a:solidFill>
                  <a:srgbClr val="00CC00"/>
                </a:solidFill>
              </a:endParaRPr>
            </a:p>
          </p:txBody>
        </p:sp>
        <p:sp>
          <p:nvSpPr>
            <p:cNvPr id="47" name="ZoneTexte 35">
              <a:extLst>
                <a:ext uri="{FF2B5EF4-FFF2-40B4-BE49-F238E27FC236}">
                  <a16:creationId xmlns:a16="http://schemas.microsoft.com/office/drawing/2014/main" id="{70A72AEE-EB81-E94D-BDAC-133BB9318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2509" y="5215123"/>
              <a:ext cx="1071570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FF0000"/>
                  </a:solidFill>
                </a:rPr>
                <a:t>random</a:t>
              </a:r>
              <a:endParaRPr lang="fr-F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e 449">
            <a:extLst>
              <a:ext uri="{FF2B5EF4-FFF2-40B4-BE49-F238E27FC236}">
                <a16:creationId xmlns:a16="http://schemas.microsoft.com/office/drawing/2014/main" id="{E1961085-76B2-EF46-9C02-500034DE34AB}"/>
              </a:ext>
            </a:extLst>
          </p:cNvPr>
          <p:cNvGrpSpPr>
            <a:grpSpLocks/>
          </p:cNvGrpSpPr>
          <p:nvPr/>
        </p:nvGrpSpPr>
        <p:grpSpPr bwMode="auto">
          <a:xfrm>
            <a:off x="3841854" y="4206850"/>
            <a:ext cx="2208748" cy="1933388"/>
            <a:chOff x="1000100" y="714356"/>
            <a:chExt cx="1795474" cy="157163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D5456E1-DCE2-4E44-98BB-B32717867FC1}"/>
                </a:ext>
              </a:extLst>
            </p:cNvPr>
            <p:cNvSpPr/>
            <p:nvPr/>
          </p:nvSpPr>
          <p:spPr>
            <a:xfrm>
              <a:off x="1000100" y="714356"/>
              <a:ext cx="1785949" cy="157163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0" name="Ellipse 23">
              <a:extLst>
                <a:ext uri="{FF2B5EF4-FFF2-40B4-BE49-F238E27FC236}">
                  <a16:creationId xmlns:a16="http://schemas.microsoft.com/office/drawing/2014/main" id="{45124703-F544-0F47-BD8F-A250B98B6BCF}"/>
                </a:ext>
              </a:extLst>
            </p:cNvPr>
            <p:cNvSpPr/>
            <p:nvPr/>
          </p:nvSpPr>
          <p:spPr>
            <a:xfrm>
              <a:off x="1214414" y="1214423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1" name="Ellipse 24">
              <a:extLst>
                <a:ext uri="{FF2B5EF4-FFF2-40B4-BE49-F238E27FC236}">
                  <a16:creationId xmlns:a16="http://schemas.microsoft.com/office/drawing/2014/main" id="{A2BD0E25-BFD2-D248-910F-6AD445341520}"/>
                </a:ext>
              </a:extLst>
            </p:cNvPr>
            <p:cNvSpPr/>
            <p:nvPr/>
          </p:nvSpPr>
          <p:spPr>
            <a:xfrm>
              <a:off x="1285852" y="128586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2" name="Ellipse 25">
              <a:extLst>
                <a:ext uri="{FF2B5EF4-FFF2-40B4-BE49-F238E27FC236}">
                  <a16:creationId xmlns:a16="http://schemas.microsoft.com/office/drawing/2014/main" id="{2A385E56-7DA8-3D46-B64F-5257D188544B}"/>
                </a:ext>
              </a:extLst>
            </p:cNvPr>
            <p:cNvSpPr/>
            <p:nvPr/>
          </p:nvSpPr>
          <p:spPr>
            <a:xfrm>
              <a:off x="1214414" y="128586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3" name="Ellipse 26">
              <a:extLst>
                <a:ext uri="{FF2B5EF4-FFF2-40B4-BE49-F238E27FC236}">
                  <a16:creationId xmlns:a16="http://schemas.microsoft.com/office/drawing/2014/main" id="{5A2DF4CE-9261-1A4E-B3CB-E0EC457CDDD6}"/>
                </a:ext>
              </a:extLst>
            </p:cNvPr>
            <p:cNvSpPr/>
            <p:nvPr/>
          </p:nvSpPr>
          <p:spPr>
            <a:xfrm>
              <a:off x="1142976" y="1214423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4" name="Ellipse 27">
              <a:extLst>
                <a:ext uri="{FF2B5EF4-FFF2-40B4-BE49-F238E27FC236}">
                  <a16:creationId xmlns:a16="http://schemas.microsoft.com/office/drawing/2014/main" id="{744A8C58-D47B-E042-BCCA-FDA514A23A3D}"/>
                </a:ext>
              </a:extLst>
            </p:cNvPr>
            <p:cNvSpPr/>
            <p:nvPr/>
          </p:nvSpPr>
          <p:spPr>
            <a:xfrm>
              <a:off x="1366815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5" name="Ellipse 28">
              <a:extLst>
                <a:ext uri="{FF2B5EF4-FFF2-40B4-BE49-F238E27FC236}">
                  <a16:creationId xmlns:a16="http://schemas.microsoft.com/office/drawing/2014/main" id="{74777509-4F7C-E04E-8561-EB0DB3939DDB}"/>
                </a:ext>
              </a:extLst>
            </p:cNvPr>
            <p:cNvSpPr/>
            <p:nvPr/>
          </p:nvSpPr>
          <p:spPr>
            <a:xfrm>
              <a:off x="1285852" y="1438261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6" name="Ellipse 29">
              <a:extLst>
                <a:ext uri="{FF2B5EF4-FFF2-40B4-BE49-F238E27FC236}">
                  <a16:creationId xmlns:a16="http://schemas.microsoft.com/office/drawing/2014/main" id="{8050023A-8E62-D845-B603-93F5E288ED09}"/>
                </a:ext>
              </a:extLst>
            </p:cNvPr>
            <p:cNvSpPr/>
            <p:nvPr/>
          </p:nvSpPr>
          <p:spPr>
            <a:xfrm>
              <a:off x="1366815" y="1428736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7" name="Ellipse 30">
              <a:extLst>
                <a:ext uri="{FF2B5EF4-FFF2-40B4-BE49-F238E27FC236}">
                  <a16:creationId xmlns:a16="http://schemas.microsoft.com/office/drawing/2014/main" id="{DE594E3B-2F47-6243-9526-F66633C5906B}"/>
                </a:ext>
              </a:extLst>
            </p:cNvPr>
            <p:cNvSpPr/>
            <p:nvPr/>
          </p:nvSpPr>
          <p:spPr>
            <a:xfrm>
              <a:off x="1214414" y="200024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8" name="Ellipse 31">
              <a:extLst>
                <a:ext uri="{FF2B5EF4-FFF2-40B4-BE49-F238E27FC236}">
                  <a16:creationId xmlns:a16="http://schemas.microsoft.com/office/drawing/2014/main" id="{453B1F8C-6BA0-394C-B294-CB125E2FBDF2}"/>
                </a:ext>
              </a:extLst>
            </p:cNvPr>
            <p:cNvSpPr/>
            <p:nvPr/>
          </p:nvSpPr>
          <p:spPr>
            <a:xfrm>
              <a:off x="1285852" y="207167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9" name="Ellipse 32">
              <a:extLst>
                <a:ext uri="{FF2B5EF4-FFF2-40B4-BE49-F238E27FC236}">
                  <a16:creationId xmlns:a16="http://schemas.microsoft.com/office/drawing/2014/main" id="{D8AF9844-C632-5047-9CB4-53F504E4BF7C}"/>
                </a:ext>
              </a:extLst>
            </p:cNvPr>
            <p:cNvSpPr/>
            <p:nvPr/>
          </p:nvSpPr>
          <p:spPr>
            <a:xfrm>
              <a:off x="1214414" y="207167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0" name="Ellipse 33">
              <a:extLst>
                <a:ext uri="{FF2B5EF4-FFF2-40B4-BE49-F238E27FC236}">
                  <a16:creationId xmlns:a16="http://schemas.microsoft.com/office/drawing/2014/main" id="{BB2949F5-8374-8D46-A8DA-6C36BC850D4C}"/>
                </a:ext>
              </a:extLst>
            </p:cNvPr>
            <p:cNvSpPr/>
            <p:nvPr/>
          </p:nvSpPr>
          <p:spPr>
            <a:xfrm>
              <a:off x="1142976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1" name="Ellipse 34">
              <a:extLst>
                <a:ext uri="{FF2B5EF4-FFF2-40B4-BE49-F238E27FC236}">
                  <a16:creationId xmlns:a16="http://schemas.microsoft.com/office/drawing/2014/main" id="{04F1EA56-6274-864E-BFD7-50A4EB868971}"/>
                </a:ext>
              </a:extLst>
            </p:cNvPr>
            <p:cNvSpPr/>
            <p:nvPr/>
          </p:nvSpPr>
          <p:spPr>
            <a:xfrm>
              <a:off x="1571604" y="150017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2" name="Ellipse 35">
              <a:extLst>
                <a:ext uri="{FF2B5EF4-FFF2-40B4-BE49-F238E27FC236}">
                  <a16:creationId xmlns:a16="http://schemas.microsoft.com/office/drawing/2014/main" id="{F142F292-909A-374F-B33C-8467D27378BF}"/>
                </a:ext>
              </a:extLst>
            </p:cNvPr>
            <p:cNvSpPr/>
            <p:nvPr/>
          </p:nvSpPr>
          <p:spPr>
            <a:xfrm>
              <a:off x="1643042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3" name="Ellipse 36">
              <a:extLst>
                <a:ext uri="{FF2B5EF4-FFF2-40B4-BE49-F238E27FC236}">
                  <a16:creationId xmlns:a16="http://schemas.microsoft.com/office/drawing/2014/main" id="{161A4DF6-55FC-814F-AB12-E3F18B854385}"/>
                </a:ext>
              </a:extLst>
            </p:cNvPr>
            <p:cNvSpPr/>
            <p:nvPr/>
          </p:nvSpPr>
          <p:spPr>
            <a:xfrm>
              <a:off x="1571604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4" name="Ellipse 37">
              <a:extLst>
                <a:ext uri="{FF2B5EF4-FFF2-40B4-BE49-F238E27FC236}">
                  <a16:creationId xmlns:a16="http://schemas.microsoft.com/office/drawing/2014/main" id="{500BB762-C325-544C-84AA-894823A09F73}"/>
                </a:ext>
              </a:extLst>
            </p:cNvPr>
            <p:cNvSpPr/>
            <p:nvPr/>
          </p:nvSpPr>
          <p:spPr>
            <a:xfrm>
              <a:off x="1500166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5" name="Ellipse 38">
              <a:extLst>
                <a:ext uri="{FF2B5EF4-FFF2-40B4-BE49-F238E27FC236}">
                  <a16:creationId xmlns:a16="http://schemas.microsoft.com/office/drawing/2014/main" id="{A4AB2969-91C5-194B-8E20-E1979BA36C26}"/>
                </a:ext>
              </a:extLst>
            </p:cNvPr>
            <p:cNvSpPr/>
            <p:nvPr/>
          </p:nvSpPr>
          <p:spPr>
            <a:xfrm>
              <a:off x="1500166" y="128586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6" name="Ellipse 39">
              <a:extLst>
                <a:ext uri="{FF2B5EF4-FFF2-40B4-BE49-F238E27FC236}">
                  <a16:creationId xmlns:a16="http://schemas.microsoft.com/office/drawing/2014/main" id="{682D2DD1-79DC-144F-AC80-C05DE4C4DAE2}"/>
                </a:ext>
              </a:extLst>
            </p:cNvPr>
            <p:cNvSpPr/>
            <p:nvPr/>
          </p:nvSpPr>
          <p:spPr>
            <a:xfrm>
              <a:off x="1571604" y="135729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7" name="Ellipse 40">
              <a:extLst>
                <a:ext uri="{FF2B5EF4-FFF2-40B4-BE49-F238E27FC236}">
                  <a16:creationId xmlns:a16="http://schemas.microsoft.com/office/drawing/2014/main" id="{FD7B1891-0DA8-AA46-99B3-E2D62C6C9759}"/>
                </a:ext>
              </a:extLst>
            </p:cNvPr>
            <p:cNvSpPr/>
            <p:nvPr/>
          </p:nvSpPr>
          <p:spPr>
            <a:xfrm>
              <a:off x="1500166" y="135729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8" name="Ellipse 41">
              <a:extLst>
                <a:ext uri="{FF2B5EF4-FFF2-40B4-BE49-F238E27FC236}">
                  <a16:creationId xmlns:a16="http://schemas.microsoft.com/office/drawing/2014/main" id="{36DC33D7-5CD2-3544-93C4-A4C738A2E1AE}"/>
                </a:ext>
              </a:extLst>
            </p:cNvPr>
            <p:cNvSpPr/>
            <p:nvPr/>
          </p:nvSpPr>
          <p:spPr>
            <a:xfrm>
              <a:off x="1428728" y="128586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9" name="Ellipse 42">
              <a:extLst>
                <a:ext uri="{FF2B5EF4-FFF2-40B4-BE49-F238E27FC236}">
                  <a16:creationId xmlns:a16="http://schemas.microsoft.com/office/drawing/2014/main" id="{3BFC7A1F-2CEF-FB47-8A9C-0695D0B12E8F}"/>
                </a:ext>
              </a:extLst>
            </p:cNvPr>
            <p:cNvSpPr/>
            <p:nvPr/>
          </p:nvSpPr>
          <p:spPr>
            <a:xfrm>
              <a:off x="2285983" y="107154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0" name="Ellipse 43">
              <a:extLst>
                <a:ext uri="{FF2B5EF4-FFF2-40B4-BE49-F238E27FC236}">
                  <a16:creationId xmlns:a16="http://schemas.microsoft.com/office/drawing/2014/main" id="{A951A9DF-187D-4A4F-B4E5-B97FEB080C4C}"/>
                </a:ext>
              </a:extLst>
            </p:cNvPr>
            <p:cNvSpPr/>
            <p:nvPr/>
          </p:nvSpPr>
          <p:spPr>
            <a:xfrm>
              <a:off x="2357422" y="114298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1" name="Ellipse 44">
              <a:extLst>
                <a:ext uri="{FF2B5EF4-FFF2-40B4-BE49-F238E27FC236}">
                  <a16:creationId xmlns:a16="http://schemas.microsoft.com/office/drawing/2014/main" id="{ECFF83E8-452C-0B48-8969-CFE65F6C12AB}"/>
                </a:ext>
              </a:extLst>
            </p:cNvPr>
            <p:cNvSpPr/>
            <p:nvPr/>
          </p:nvSpPr>
          <p:spPr>
            <a:xfrm>
              <a:off x="2285983" y="114298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2" name="Ellipse 45">
              <a:extLst>
                <a:ext uri="{FF2B5EF4-FFF2-40B4-BE49-F238E27FC236}">
                  <a16:creationId xmlns:a16="http://schemas.microsoft.com/office/drawing/2014/main" id="{983974C8-E07E-5A46-A27A-31D89E8F8E9D}"/>
                </a:ext>
              </a:extLst>
            </p:cNvPr>
            <p:cNvSpPr/>
            <p:nvPr/>
          </p:nvSpPr>
          <p:spPr>
            <a:xfrm>
              <a:off x="2214546" y="107154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3" name="Ellipse 46">
              <a:extLst>
                <a:ext uri="{FF2B5EF4-FFF2-40B4-BE49-F238E27FC236}">
                  <a16:creationId xmlns:a16="http://schemas.microsoft.com/office/drawing/2014/main" id="{011D8502-9F5D-A348-BF5F-E26D63F85699}"/>
                </a:ext>
              </a:extLst>
            </p:cNvPr>
            <p:cNvSpPr/>
            <p:nvPr/>
          </p:nvSpPr>
          <p:spPr>
            <a:xfrm>
              <a:off x="1714480" y="78579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4" name="Ellipse 47">
              <a:extLst>
                <a:ext uri="{FF2B5EF4-FFF2-40B4-BE49-F238E27FC236}">
                  <a16:creationId xmlns:a16="http://schemas.microsoft.com/office/drawing/2014/main" id="{EE060A67-0F11-D84F-8A4E-6DF7E3D2C7B6}"/>
                </a:ext>
              </a:extLst>
            </p:cNvPr>
            <p:cNvSpPr/>
            <p:nvPr/>
          </p:nvSpPr>
          <p:spPr>
            <a:xfrm>
              <a:off x="1785918" y="85723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5" name="Ellipse 48">
              <a:extLst>
                <a:ext uri="{FF2B5EF4-FFF2-40B4-BE49-F238E27FC236}">
                  <a16:creationId xmlns:a16="http://schemas.microsoft.com/office/drawing/2014/main" id="{66AB376A-F480-7F4E-88FD-C1B7E50FFA72}"/>
                </a:ext>
              </a:extLst>
            </p:cNvPr>
            <p:cNvSpPr/>
            <p:nvPr/>
          </p:nvSpPr>
          <p:spPr>
            <a:xfrm>
              <a:off x="1714480" y="85723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6" name="Ellipse 49">
              <a:extLst>
                <a:ext uri="{FF2B5EF4-FFF2-40B4-BE49-F238E27FC236}">
                  <a16:creationId xmlns:a16="http://schemas.microsoft.com/office/drawing/2014/main" id="{30346065-C620-FB4A-9CD6-6D14C848EEE9}"/>
                </a:ext>
              </a:extLst>
            </p:cNvPr>
            <p:cNvSpPr/>
            <p:nvPr/>
          </p:nvSpPr>
          <p:spPr>
            <a:xfrm>
              <a:off x="1643042" y="78579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7" name="Ellipse 50">
              <a:extLst>
                <a:ext uri="{FF2B5EF4-FFF2-40B4-BE49-F238E27FC236}">
                  <a16:creationId xmlns:a16="http://schemas.microsoft.com/office/drawing/2014/main" id="{C533DDC3-6FD3-4E4C-8328-938C6312E3B6}"/>
                </a:ext>
              </a:extLst>
            </p:cNvPr>
            <p:cNvSpPr/>
            <p:nvPr/>
          </p:nvSpPr>
          <p:spPr>
            <a:xfrm>
              <a:off x="1928794" y="78579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8" name="Ellipse 51">
              <a:extLst>
                <a:ext uri="{FF2B5EF4-FFF2-40B4-BE49-F238E27FC236}">
                  <a16:creationId xmlns:a16="http://schemas.microsoft.com/office/drawing/2014/main" id="{EF40E9D2-D9C2-D940-85F4-4595C5D5FD41}"/>
                </a:ext>
              </a:extLst>
            </p:cNvPr>
            <p:cNvSpPr/>
            <p:nvPr/>
          </p:nvSpPr>
          <p:spPr>
            <a:xfrm>
              <a:off x="2000231" y="85723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9" name="Ellipse 52">
              <a:extLst>
                <a:ext uri="{FF2B5EF4-FFF2-40B4-BE49-F238E27FC236}">
                  <a16:creationId xmlns:a16="http://schemas.microsoft.com/office/drawing/2014/main" id="{45AA09EF-A775-B547-934A-15D0D341D6CF}"/>
                </a:ext>
              </a:extLst>
            </p:cNvPr>
            <p:cNvSpPr/>
            <p:nvPr/>
          </p:nvSpPr>
          <p:spPr>
            <a:xfrm>
              <a:off x="1928794" y="85723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0" name="Ellipse 53">
              <a:extLst>
                <a:ext uri="{FF2B5EF4-FFF2-40B4-BE49-F238E27FC236}">
                  <a16:creationId xmlns:a16="http://schemas.microsoft.com/office/drawing/2014/main" id="{2579A061-8A70-BB41-882F-177E48B6D70D}"/>
                </a:ext>
              </a:extLst>
            </p:cNvPr>
            <p:cNvSpPr/>
            <p:nvPr/>
          </p:nvSpPr>
          <p:spPr>
            <a:xfrm>
              <a:off x="1857356" y="78579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1" name="Ellipse 54">
              <a:extLst>
                <a:ext uri="{FF2B5EF4-FFF2-40B4-BE49-F238E27FC236}">
                  <a16:creationId xmlns:a16="http://schemas.microsoft.com/office/drawing/2014/main" id="{64FB67DF-1CAD-A647-B282-FB96BA6B6FF2}"/>
                </a:ext>
              </a:extLst>
            </p:cNvPr>
            <p:cNvSpPr/>
            <p:nvPr/>
          </p:nvSpPr>
          <p:spPr>
            <a:xfrm>
              <a:off x="2500298" y="1000108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2" name="Ellipse 55">
              <a:extLst>
                <a:ext uri="{FF2B5EF4-FFF2-40B4-BE49-F238E27FC236}">
                  <a16:creationId xmlns:a16="http://schemas.microsoft.com/office/drawing/2014/main" id="{01E649B4-76AC-DC44-B15D-3AC4D1682AAC}"/>
                </a:ext>
              </a:extLst>
            </p:cNvPr>
            <p:cNvSpPr/>
            <p:nvPr/>
          </p:nvSpPr>
          <p:spPr>
            <a:xfrm>
              <a:off x="2571735" y="107154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3" name="Ellipse 56">
              <a:extLst>
                <a:ext uri="{FF2B5EF4-FFF2-40B4-BE49-F238E27FC236}">
                  <a16:creationId xmlns:a16="http://schemas.microsoft.com/office/drawing/2014/main" id="{67DBC519-DF26-1043-9817-AF50A2F9315F}"/>
                </a:ext>
              </a:extLst>
            </p:cNvPr>
            <p:cNvSpPr/>
            <p:nvPr/>
          </p:nvSpPr>
          <p:spPr>
            <a:xfrm>
              <a:off x="2500298" y="107154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4" name="Ellipse 57">
              <a:extLst>
                <a:ext uri="{FF2B5EF4-FFF2-40B4-BE49-F238E27FC236}">
                  <a16:creationId xmlns:a16="http://schemas.microsoft.com/office/drawing/2014/main" id="{19D63CC2-EF76-344D-885A-05051C22AD78}"/>
                </a:ext>
              </a:extLst>
            </p:cNvPr>
            <p:cNvSpPr/>
            <p:nvPr/>
          </p:nvSpPr>
          <p:spPr>
            <a:xfrm>
              <a:off x="2428859" y="1000108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5" name="Ellipse 58">
              <a:extLst>
                <a:ext uri="{FF2B5EF4-FFF2-40B4-BE49-F238E27FC236}">
                  <a16:creationId xmlns:a16="http://schemas.microsoft.com/office/drawing/2014/main" id="{387F58C4-1442-E542-BE5E-DFB9FDB84DB1}"/>
                </a:ext>
              </a:extLst>
            </p:cNvPr>
            <p:cNvSpPr/>
            <p:nvPr/>
          </p:nvSpPr>
          <p:spPr>
            <a:xfrm>
              <a:off x="2652699" y="1428736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6" name="Ellipse 59">
              <a:extLst>
                <a:ext uri="{FF2B5EF4-FFF2-40B4-BE49-F238E27FC236}">
                  <a16:creationId xmlns:a16="http://schemas.microsoft.com/office/drawing/2014/main" id="{EF5E015F-5895-1643-A062-840E32191CAC}"/>
                </a:ext>
              </a:extLst>
            </p:cNvPr>
            <p:cNvSpPr/>
            <p:nvPr/>
          </p:nvSpPr>
          <p:spPr>
            <a:xfrm>
              <a:off x="2724136" y="150017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7" name="Ellipse 60">
              <a:extLst>
                <a:ext uri="{FF2B5EF4-FFF2-40B4-BE49-F238E27FC236}">
                  <a16:creationId xmlns:a16="http://schemas.microsoft.com/office/drawing/2014/main" id="{B1DEFB5C-3360-4A4B-B362-2A49853A735A}"/>
                </a:ext>
              </a:extLst>
            </p:cNvPr>
            <p:cNvSpPr/>
            <p:nvPr/>
          </p:nvSpPr>
          <p:spPr>
            <a:xfrm>
              <a:off x="2652699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8" name="Ellipse 61">
              <a:extLst>
                <a:ext uri="{FF2B5EF4-FFF2-40B4-BE49-F238E27FC236}">
                  <a16:creationId xmlns:a16="http://schemas.microsoft.com/office/drawing/2014/main" id="{CAE1508D-B42D-424C-81B6-DDF56BC50656}"/>
                </a:ext>
              </a:extLst>
            </p:cNvPr>
            <p:cNvSpPr/>
            <p:nvPr/>
          </p:nvSpPr>
          <p:spPr>
            <a:xfrm>
              <a:off x="2581260" y="1428736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9" name="Ellipse 62">
              <a:extLst>
                <a:ext uri="{FF2B5EF4-FFF2-40B4-BE49-F238E27FC236}">
                  <a16:creationId xmlns:a16="http://schemas.microsoft.com/office/drawing/2014/main" id="{87C60067-4B1E-8545-A8AA-1932183979D7}"/>
                </a:ext>
              </a:extLst>
            </p:cNvPr>
            <p:cNvSpPr/>
            <p:nvPr/>
          </p:nvSpPr>
          <p:spPr>
            <a:xfrm>
              <a:off x="2714611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1" name="Ellipse 64">
              <a:extLst>
                <a:ext uri="{FF2B5EF4-FFF2-40B4-BE49-F238E27FC236}">
                  <a16:creationId xmlns:a16="http://schemas.microsoft.com/office/drawing/2014/main" id="{B22A648C-ABFB-7A4B-B610-9D0DAE21972B}"/>
                </a:ext>
              </a:extLst>
            </p:cNvPr>
            <p:cNvSpPr/>
            <p:nvPr/>
          </p:nvSpPr>
          <p:spPr>
            <a:xfrm>
              <a:off x="2714611" y="1643051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2" name="Ellipse 65">
              <a:extLst>
                <a:ext uri="{FF2B5EF4-FFF2-40B4-BE49-F238E27FC236}">
                  <a16:creationId xmlns:a16="http://schemas.microsoft.com/office/drawing/2014/main" id="{AAEB05B8-B045-B242-939B-4B564BBC5FA7}"/>
                </a:ext>
              </a:extLst>
            </p:cNvPr>
            <p:cNvSpPr/>
            <p:nvPr/>
          </p:nvSpPr>
          <p:spPr>
            <a:xfrm>
              <a:off x="2643174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3" name="Ellipse 66">
              <a:extLst>
                <a:ext uri="{FF2B5EF4-FFF2-40B4-BE49-F238E27FC236}">
                  <a16:creationId xmlns:a16="http://schemas.microsoft.com/office/drawing/2014/main" id="{5391ED10-88E4-BE4E-BB67-8A79B6900777}"/>
                </a:ext>
              </a:extLst>
            </p:cNvPr>
            <p:cNvSpPr/>
            <p:nvPr/>
          </p:nvSpPr>
          <p:spPr>
            <a:xfrm>
              <a:off x="2571735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4" name="Ellipse 67">
              <a:extLst>
                <a:ext uri="{FF2B5EF4-FFF2-40B4-BE49-F238E27FC236}">
                  <a16:creationId xmlns:a16="http://schemas.microsoft.com/office/drawing/2014/main" id="{0227AA3C-3966-B042-8015-1B18005D12D4}"/>
                </a:ext>
              </a:extLst>
            </p:cNvPr>
            <p:cNvSpPr/>
            <p:nvPr/>
          </p:nvSpPr>
          <p:spPr>
            <a:xfrm>
              <a:off x="2643174" y="1643051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5" name="Ellipse 68">
              <a:extLst>
                <a:ext uri="{FF2B5EF4-FFF2-40B4-BE49-F238E27FC236}">
                  <a16:creationId xmlns:a16="http://schemas.microsoft.com/office/drawing/2014/main" id="{064F2C82-67C3-6349-87F6-AAF8171FD9FE}"/>
                </a:ext>
              </a:extLst>
            </p:cNvPr>
            <p:cNvSpPr/>
            <p:nvPr/>
          </p:nvSpPr>
          <p:spPr>
            <a:xfrm>
              <a:off x="2571735" y="1643051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6" name="Ellipse 69">
              <a:extLst>
                <a:ext uri="{FF2B5EF4-FFF2-40B4-BE49-F238E27FC236}">
                  <a16:creationId xmlns:a16="http://schemas.microsoft.com/office/drawing/2014/main" id="{9C03D1F5-C310-A34F-B1A4-071E494D408C}"/>
                </a:ext>
              </a:extLst>
            </p:cNvPr>
            <p:cNvSpPr/>
            <p:nvPr/>
          </p:nvSpPr>
          <p:spPr>
            <a:xfrm>
              <a:off x="2500298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7" name="Ellipse 70">
              <a:extLst>
                <a:ext uri="{FF2B5EF4-FFF2-40B4-BE49-F238E27FC236}">
                  <a16:creationId xmlns:a16="http://schemas.microsoft.com/office/drawing/2014/main" id="{2981743E-9564-1340-8614-E5FFB31735B9}"/>
                </a:ext>
              </a:extLst>
            </p:cNvPr>
            <p:cNvSpPr/>
            <p:nvPr/>
          </p:nvSpPr>
          <p:spPr>
            <a:xfrm>
              <a:off x="2724136" y="1928803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9" name="Ellipse 72">
              <a:extLst>
                <a:ext uri="{FF2B5EF4-FFF2-40B4-BE49-F238E27FC236}">
                  <a16:creationId xmlns:a16="http://schemas.microsoft.com/office/drawing/2014/main" id="{6F38DAD2-0513-CC46-8B3E-FC78ACB297AF}"/>
                </a:ext>
              </a:extLst>
            </p:cNvPr>
            <p:cNvSpPr/>
            <p:nvPr/>
          </p:nvSpPr>
          <p:spPr>
            <a:xfrm>
              <a:off x="2724136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0" name="Ellipse 73">
              <a:extLst>
                <a:ext uri="{FF2B5EF4-FFF2-40B4-BE49-F238E27FC236}">
                  <a16:creationId xmlns:a16="http://schemas.microsoft.com/office/drawing/2014/main" id="{B364633B-0ACF-8F49-A1B4-749CC575365C}"/>
                </a:ext>
              </a:extLst>
            </p:cNvPr>
            <p:cNvSpPr/>
            <p:nvPr/>
          </p:nvSpPr>
          <p:spPr>
            <a:xfrm>
              <a:off x="2652699" y="1928803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1" name="Ellipse 74">
              <a:extLst>
                <a:ext uri="{FF2B5EF4-FFF2-40B4-BE49-F238E27FC236}">
                  <a16:creationId xmlns:a16="http://schemas.microsoft.com/office/drawing/2014/main" id="{ABE4585E-A2B9-3B4D-89F7-DE76E01C8D5E}"/>
                </a:ext>
              </a:extLst>
            </p:cNvPr>
            <p:cNvSpPr/>
            <p:nvPr/>
          </p:nvSpPr>
          <p:spPr>
            <a:xfrm>
              <a:off x="2357422" y="2081204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2" name="Ellipse 75">
              <a:extLst>
                <a:ext uri="{FF2B5EF4-FFF2-40B4-BE49-F238E27FC236}">
                  <a16:creationId xmlns:a16="http://schemas.microsoft.com/office/drawing/2014/main" id="{9D6B09F1-FBF9-3E4F-9156-398263FC46DD}"/>
                </a:ext>
              </a:extLst>
            </p:cNvPr>
            <p:cNvSpPr/>
            <p:nvPr/>
          </p:nvSpPr>
          <p:spPr>
            <a:xfrm>
              <a:off x="2428859" y="2152641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3" name="Ellipse 76">
              <a:extLst>
                <a:ext uri="{FF2B5EF4-FFF2-40B4-BE49-F238E27FC236}">
                  <a16:creationId xmlns:a16="http://schemas.microsoft.com/office/drawing/2014/main" id="{E1359B0C-DCAF-9844-8F3C-D2B003AA341A}"/>
                </a:ext>
              </a:extLst>
            </p:cNvPr>
            <p:cNvSpPr/>
            <p:nvPr/>
          </p:nvSpPr>
          <p:spPr>
            <a:xfrm>
              <a:off x="2357422" y="2152641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4" name="Ellipse 77">
              <a:extLst>
                <a:ext uri="{FF2B5EF4-FFF2-40B4-BE49-F238E27FC236}">
                  <a16:creationId xmlns:a16="http://schemas.microsoft.com/office/drawing/2014/main" id="{A7C818A3-9DF0-4D4F-BC13-E120FED411A8}"/>
                </a:ext>
              </a:extLst>
            </p:cNvPr>
            <p:cNvSpPr/>
            <p:nvPr/>
          </p:nvSpPr>
          <p:spPr>
            <a:xfrm>
              <a:off x="2285983" y="2081204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5" name="Ellipse 78">
              <a:extLst>
                <a:ext uri="{FF2B5EF4-FFF2-40B4-BE49-F238E27FC236}">
                  <a16:creationId xmlns:a16="http://schemas.microsoft.com/office/drawing/2014/main" id="{57D942AF-0B56-EB41-A92D-A872622A8DC7}"/>
                </a:ext>
              </a:extLst>
            </p:cNvPr>
            <p:cNvSpPr/>
            <p:nvPr/>
          </p:nvSpPr>
          <p:spPr>
            <a:xfrm>
              <a:off x="2214546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6" name="Ellipse 79">
              <a:extLst>
                <a:ext uri="{FF2B5EF4-FFF2-40B4-BE49-F238E27FC236}">
                  <a16:creationId xmlns:a16="http://schemas.microsoft.com/office/drawing/2014/main" id="{7C38463A-D5D5-1842-A001-8F0E39415A8E}"/>
                </a:ext>
              </a:extLst>
            </p:cNvPr>
            <p:cNvSpPr/>
            <p:nvPr/>
          </p:nvSpPr>
          <p:spPr>
            <a:xfrm>
              <a:off x="2285983" y="185736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7" name="Ellipse 80">
              <a:extLst>
                <a:ext uri="{FF2B5EF4-FFF2-40B4-BE49-F238E27FC236}">
                  <a16:creationId xmlns:a16="http://schemas.microsoft.com/office/drawing/2014/main" id="{1AFE920D-E004-D94B-B91B-3CC5000014D3}"/>
                </a:ext>
              </a:extLst>
            </p:cNvPr>
            <p:cNvSpPr/>
            <p:nvPr/>
          </p:nvSpPr>
          <p:spPr>
            <a:xfrm>
              <a:off x="2214546" y="185736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8" name="Ellipse 81">
              <a:extLst>
                <a:ext uri="{FF2B5EF4-FFF2-40B4-BE49-F238E27FC236}">
                  <a16:creationId xmlns:a16="http://schemas.microsoft.com/office/drawing/2014/main" id="{0D143CE1-7CC9-6446-9AEB-E501B2C58E14}"/>
                </a:ext>
              </a:extLst>
            </p:cNvPr>
            <p:cNvSpPr/>
            <p:nvPr/>
          </p:nvSpPr>
          <p:spPr>
            <a:xfrm>
              <a:off x="2143107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9" name="Ellipse 82">
              <a:extLst>
                <a:ext uri="{FF2B5EF4-FFF2-40B4-BE49-F238E27FC236}">
                  <a16:creationId xmlns:a16="http://schemas.microsoft.com/office/drawing/2014/main" id="{457BC12D-BE11-E849-94D5-DDC1835BEEED}"/>
                </a:ext>
              </a:extLst>
            </p:cNvPr>
            <p:cNvSpPr/>
            <p:nvPr/>
          </p:nvSpPr>
          <p:spPr>
            <a:xfrm>
              <a:off x="2366947" y="1714488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0" name="Ellipse 83">
              <a:extLst>
                <a:ext uri="{FF2B5EF4-FFF2-40B4-BE49-F238E27FC236}">
                  <a16:creationId xmlns:a16="http://schemas.microsoft.com/office/drawing/2014/main" id="{E18B74F5-1152-AF44-85B3-D0F0D29EEEAA}"/>
                </a:ext>
              </a:extLst>
            </p:cNvPr>
            <p:cNvSpPr/>
            <p:nvPr/>
          </p:nvSpPr>
          <p:spPr>
            <a:xfrm>
              <a:off x="2438384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1" name="Ellipse 84">
              <a:extLst>
                <a:ext uri="{FF2B5EF4-FFF2-40B4-BE49-F238E27FC236}">
                  <a16:creationId xmlns:a16="http://schemas.microsoft.com/office/drawing/2014/main" id="{F7B3E731-6717-3643-A77A-956075125BDE}"/>
                </a:ext>
              </a:extLst>
            </p:cNvPr>
            <p:cNvSpPr/>
            <p:nvPr/>
          </p:nvSpPr>
          <p:spPr>
            <a:xfrm>
              <a:off x="2366947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2" name="Ellipse 85">
              <a:extLst>
                <a:ext uri="{FF2B5EF4-FFF2-40B4-BE49-F238E27FC236}">
                  <a16:creationId xmlns:a16="http://schemas.microsoft.com/office/drawing/2014/main" id="{B279EF7F-98A1-5747-AC39-2C6388D10AC1}"/>
                </a:ext>
              </a:extLst>
            </p:cNvPr>
            <p:cNvSpPr/>
            <p:nvPr/>
          </p:nvSpPr>
          <p:spPr>
            <a:xfrm>
              <a:off x="2295508" y="1714488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3" name="Ellipse 86">
              <a:extLst>
                <a:ext uri="{FF2B5EF4-FFF2-40B4-BE49-F238E27FC236}">
                  <a16:creationId xmlns:a16="http://schemas.microsoft.com/office/drawing/2014/main" id="{18F392DB-1DF9-3343-93EA-0E94D6DB0BA6}"/>
                </a:ext>
              </a:extLst>
            </p:cNvPr>
            <p:cNvSpPr/>
            <p:nvPr/>
          </p:nvSpPr>
          <p:spPr>
            <a:xfrm>
              <a:off x="1714480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4" name="Ellipse 87">
              <a:extLst>
                <a:ext uri="{FF2B5EF4-FFF2-40B4-BE49-F238E27FC236}">
                  <a16:creationId xmlns:a16="http://schemas.microsoft.com/office/drawing/2014/main" id="{9CB8DE5B-1DD7-0F47-A6CE-CB2DD48D122E}"/>
                </a:ext>
              </a:extLst>
            </p:cNvPr>
            <p:cNvSpPr/>
            <p:nvPr/>
          </p:nvSpPr>
          <p:spPr>
            <a:xfrm>
              <a:off x="1785918" y="185736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5" name="Ellipse 88">
              <a:extLst>
                <a:ext uri="{FF2B5EF4-FFF2-40B4-BE49-F238E27FC236}">
                  <a16:creationId xmlns:a16="http://schemas.microsoft.com/office/drawing/2014/main" id="{8D18A9D3-9CC7-D347-B3CA-5E3A1CFE64A7}"/>
                </a:ext>
              </a:extLst>
            </p:cNvPr>
            <p:cNvSpPr/>
            <p:nvPr/>
          </p:nvSpPr>
          <p:spPr>
            <a:xfrm>
              <a:off x="1714480" y="185736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6" name="Ellipse 89">
              <a:extLst>
                <a:ext uri="{FF2B5EF4-FFF2-40B4-BE49-F238E27FC236}">
                  <a16:creationId xmlns:a16="http://schemas.microsoft.com/office/drawing/2014/main" id="{6B7CEDDB-3881-0C46-B894-B3218F7648F6}"/>
                </a:ext>
              </a:extLst>
            </p:cNvPr>
            <p:cNvSpPr/>
            <p:nvPr/>
          </p:nvSpPr>
          <p:spPr>
            <a:xfrm>
              <a:off x="1643042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7" name="Ellipse 90">
              <a:extLst>
                <a:ext uri="{FF2B5EF4-FFF2-40B4-BE49-F238E27FC236}">
                  <a16:creationId xmlns:a16="http://schemas.microsoft.com/office/drawing/2014/main" id="{30C0F489-FF94-2845-9EC8-06B6202849BC}"/>
                </a:ext>
              </a:extLst>
            </p:cNvPr>
            <p:cNvSpPr/>
            <p:nvPr/>
          </p:nvSpPr>
          <p:spPr>
            <a:xfrm>
              <a:off x="2000231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8" name="Ellipse 91">
              <a:extLst>
                <a:ext uri="{FF2B5EF4-FFF2-40B4-BE49-F238E27FC236}">
                  <a16:creationId xmlns:a16="http://schemas.microsoft.com/office/drawing/2014/main" id="{144FF188-BAA0-814D-AF91-9AADFFAC8AAD}"/>
                </a:ext>
              </a:extLst>
            </p:cNvPr>
            <p:cNvSpPr/>
            <p:nvPr/>
          </p:nvSpPr>
          <p:spPr>
            <a:xfrm>
              <a:off x="2071670" y="207167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9" name="Ellipse 92">
              <a:extLst>
                <a:ext uri="{FF2B5EF4-FFF2-40B4-BE49-F238E27FC236}">
                  <a16:creationId xmlns:a16="http://schemas.microsoft.com/office/drawing/2014/main" id="{60325E61-B1B6-624B-BAEB-66244E4BDE32}"/>
                </a:ext>
              </a:extLst>
            </p:cNvPr>
            <p:cNvSpPr/>
            <p:nvPr/>
          </p:nvSpPr>
          <p:spPr>
            <a:xfrm>
              <a:off x="2000231" y="207167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0" name="Ellipse 93">
              <a:extLst>
                <a:ext uri="{FF2B5EF4-FFF2-40B4-BE49-F238E27FC236}">
                  <a16:creationId xmlns:a16="http://schemas.microsoft.com/office/drawing/2014/main" id="{0E26BC29-970E-CD45-93D6-ACF6AFB50A9B}"/>
                </a:ext>
              </a:extLst>
            </p:cNvPr>
            <p:cNvSpPr/>
            <p:nvPr/>
          </p:nvSpPr>
          <p:spPr>
            <a:xfrm>
              <a:off x="1928794" y="200024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121" name="Groupe 269">
            <a:extLst>
              <a:ext uri="{FF2B5EF4-FFF2-40B4-BE49-F238E27FC236}">
                <a16:creationId xmlns:a16="http://schemas.microsoft.com/office/drawing/2014/main" id="{63410206-1AC4-CB46-B9A0-8C6B04FF29CF}"/>
              </a:ext>
            </a:extLst>
          </p:cNvPr>
          <p:cNvGrpSpPr>
            <a:grpSpLocks/>
          </p:cNvGrpSpPr>
          <p:nvPr/>
        </p:nvGrpSpPr>
        <p:grpSpPr bwMode="auto">
          <a:xfrm>
            <a:off x="8938966" y="4206848"/>
            <a:ext cx="2197031" cy="1945106"/>
            <a:chOff x="4714876" y="3786189"/>
            <a:chExt cx="1785950" cy="1581161"/>
          </a:xfrm>
        </p:grpSpPr>
        <p:sp>
          <p:nvSpPr>
            <p:cNvPr id="122" name="Ellipse 94">
              <a:extLst>
                <a:ext uri="{FF2B5EF4-FFF2-40B4-BE49-F238E27FC236}">
                  <a16:creationId xmlns:a16="http://schemas.microsoft.com/office/drawing/2014/main" id="{FAE6E800-3070-DB49-96FB-409BCE6682E7}"/>
                </a:ext>
              </a:extLst>
            </p:cNvPr>
            <p:cNvSpPr/>
            <p:nvPr/>
          </p:nvSpPr>
          <p:spPr>
            <a:xfrm>
              <a:off x="471487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3" name="Ellipse 95">
              <a:extLst>
                <a:ext uri="{FF2B5EF4-FFF2-40B4-BE49-F238E27FC236}">
                  <a16:creationId xmlns:a16="http://schemas.microsoft.com/office/drawing/2014/main" id="{3950C70C-9CA5-6145-A7C8-E8276EC2628F}"/>
                </a:ext>
              </a:extLst>
            </p:cNvPr>
            <p:cNvSpPr/>
            <p:nvPr/>
          </p:nvSpPr>
          <p:spPr>
            <a:xfrm>
              <a:off x="4786314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4" name="Ellipse 96">
              <a:extLst>
                <a:ext uri="{FF2B5EF4-FFF2-40B4-BE49-F238E27FC236}">
                  <a16:creationId xmlns:a16="http://schemas.microsoft.com/office/drawing/2014/main" id="{199E2CE8-C4D3-C441-9107-08DC0D275650}"/>
                </a:ext>
              </a:extLst>
            </p:cNvPr>
            <p:cNvSpPr/>
            <p:nvPr/>
          </p:nvSpPr>
          <p:spPr>
            <a:xfrm>
              <a:off x="4857752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5" name="Ellipse 97">
              <a:extLst>
                <a:ext uri="{FF2B5EF4-FFF2-40B4-BE49-F238E27FC236}">
                  <a16:creationId xmlns:a16="http://schemas.microsoft.com/office/drawing/2014/main" id="{3044DEDE-8E63-3D4C-B948-9A2569498046}"/>
                </a:ext>
              </a:extLst>
            </p:cNvPr>
            <p:cNvSpPr/>
            <p:nvPr/>
          </p:nvSpPr>
          <p:spPr>
            <a:xfrm>
              <a:off x="4786314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6" name="Ellipse 98">
              <a:extLst>
                <a:ext uri="{FF2B5EF4-FFF2-40B4-BE49-F238E27FC236}">
                  <a16:creationId xmlns:a16="http://schemas.microsoft.com/office/drawing/2014/main" id="{AF0CA0A2-E6D1-9F44-934C-1BEB20E76C94}"/>
                </a:ext>
              </a:extLst>
            </p:cNvPr>
            <p:cNvSpPr/>
            <p:nvPr/>
          </p:nvSpPr>
          <p:spPr>
            <a:xfrm>
              <a:off x="4857752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7" name="Ellipse 99">
              <a:extLst>
                <a:ext uri="{FF2B5EF4-FFF2-40B4-BE49-F238E27FC236}">
                  <a16:creationId xmlns:a16="http://schemas.microsoft.com/office/drawing/2014/main" id="{03F8F3B2-5005-F848-87EC-3F92961A0B42}"/>
                </a:ext>
              </a:extLst>
            </p:cNvPr>
            <p:cNvSpPr/>
            <p:nvPr/>
          </p:nvSpPr>
          <p:spPr>
            <a:xfrm>
              <a:off x="4786314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8" name="Ellipse 100">
              <a:extLst>
                <a:ext uri="{FF2B5EF4-FFF2-40B4-BE49-F238E27FC236}">
                  <a16:creationId xmlns:a16="http://schemas.microsoft.com/office/drawing/2014/main" id="{54F702BF-4480-9B48-A15B-50AC1543F950}"/>
                </a:ext>
              </a:extLst>
            </p:cNvPr>
            <p:cNvSpPr/>
            <p:nvPr/>
          </p:nvSpPr>
          <p:spPr>
            <a:xfrm>
              <a:off x="4857752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9" name="Ellipse 101">
              <a:extLst>
                <a:ext uri="{FF2B5EF4-FFF2-40B4-BE49-F238E27FC236}">
                  <a16:creationId xmlns:a16="http://schemas.microsoft.com/office/drawing/2014/main" id="{7EB9E415-9372-8F4F-9041-5678427DB8A5}"/>
                </a:ext>
              </a:extLst>
            </p:cNvPr>
            <p:cNvSpPr/>
            <p:nvPr/>
          </p:nvSpPr>
          <p:spPr>
            <a:xfrm>
              <a:off x="4714876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0" name="Ellipse 102">
              <a:extLst>
                <a:ext uri="{FF2B5EF4-FFF2-40B4-BE49-F238E27FC236}">
                  <a16:creationId xmlns:a16="http://schemas.microsoft.com/office/drawing/2014/main" id="{65F5C572-12A8-9A40-94C4-9026C1041E35}"/>
                </a:ext>
              </a:extLst>
            </p:cNvPr>
            <p:cNvSpPr/>
            <p:nvPr/>
          </p:nvSpPr>
          <p:spPr>
            <a:xfrm>
              <a:off x="4714876" y="421481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1" name="Ellipse 103">
              <a:extLst>
                <a:ext uri="{FF2B5EF4-FFF2-40B4-BE49-F238E27FC236}">
                  <a16:creationId xmlns:a16="http://schemas.microsoft.com/office/drawing/2014/main" id="{C54DF6FF-7CC8-A344-971E-CF07C3E9AE1D}"/>
                </a:ext>
              </a:extLst>
            </p:cNvPr>
            <p:cNvSpPr/>
            <p:nvPr/>
          </p:nvSpPr>
          <p:spPr>
            <a:xfrm>
              <a:off x="4786314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2" name="Ellipse 104">
              <a:extLst>
                <a:ext uri="{FF2B5EF4-FFF2-40B4-BE49-F238E27FC236}">
                  <a16:creationId xmlns:a16="http://schemas.microsoft.com/office/drawing/2014/main" id="{286681CF-5D68-6446-81C9-ECCCAA578487}"/>
                </a:ext>
              </a:extLst>
            </p:cNvPr>
            <p:cNvSpPr/>
            <p:nvPr/>
          </p:nvSpPr>
          <p:spPr>
            <a:xfrm>
              <a:off x="4786314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3" name="Ellipse 105">
              <a:extLst>
                <a:ext uri="{FF2B5EF4-FFF2-40B4-BE49-F238E27FC236}">
                  <a16:creationId xmlns:a16="http://schemas.microsoft.com/office/drawing/2014/main" id="{1CEAD620-11E8-ED4E-B515-37988A24AFAB}"/>
                </a:ext>
              </a:extLst>
            </p:cNvPr>
            <p:cNvSpPr/>
            <p:nvPr/>
          </p:nvSpPr>
          <p:spPr>
            <a:xfrm>
              <a:off x="5000628" y="4152905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4" name="Ellipse 106">
              <a:extLst>
                <a:ext uri="{FF2B5EF4-FFF2-40B4-BE49-F238E27FC236}">
                  <a16:creationId xmlns:a16="http://schemas.microsoft.com/office/drawing/2014/main" id="{3B5D0DF5-8305-A14F-B669-7E4EB09760DC}"/>
                </a:ext>
              </a:extLst>
            </p:cNvPr>
            <p:cNvSpPr/>
            <p:nvPr/>
          </p:nvSpPr>
          <p:spPr>
            <a:xfrm>
              <a:off x="5072066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5" name="Ellipse 107">
              <a:extLst>
                <a:ext uri="{FF2B5EF4-FFF2-40B4-BE49-F238E27FC236}">
                  <a16:creationId xmlns:a16="http://schemas.microsoft.com/office/drawing/2014/main" id="{8F41FC9E-3DF0-F543-8C16-59CD70310BB0}"/>
                </a:ext>
              </a:extLst>
            </p:cNvPr>
            <p:cNvSpPr/>
            <p:nvPr/>
          </p:nvSpPr>
          <p:spPr>
            <a:xfrm>
              <a:off x="4929190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6" name="Ellipse 108">
              <a:extLst>
                <a:ext uri="{FF2B5EF4-FFF2-40B4-BE49-F238E27FC236}">
                  <a16:creationId xmlns:a16="http://schemas.microsoft.com/office/drawing/2014/main" id="{091D1AF3-1B79-F74D-9249-F7469E25DFFE}"/>
                </a:ext>
              </a:extLst>
            </p:cNvPr>
            <p:cNvSpPr/>
            <p:nvPr/>
          </p:nvSpPr>
          <p:spPr>
            <a:xfrm>
              <a:off x="5000628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7" name="Ellipse 109">
              <a:extLst>
                <a:ext uri="{FF2B5EF4-FFF2-40B4-BE49-F238E27FC236}">
                  <a16:creationId xmlns:a16="http://schemas.microsoft.com/office/drawing/2014/main" id="{E0A41FE3-1171-054D-93A7-61A4B40A584A}"/>
                </a:ext>
              </a:extLst>
            </p:cNvPr>
            <p:cNvSpPr/>
            <p:nvPr/>
          </p:nvSpPr>
          <p:spPr>
            <a:xfrm>
              <a:off x="4929190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8" name="Ellipse 110">
              <a:extLst>
                <a:ext uri="{FF2B5EF4-FFF2-40B4-BE49-F238E27FC236}">
                  <a16:creationId xmlns:a16="http://schemas.microsoft.com/office/drawing/2014/main" id="{7675188B-6920-2848-9A07-9393A6ACCC7F}"/>
                </a:ext>
              </a:extLst>
            </p:cNvPr>
            <p:cNvSpPr/>
            <p:nvPr/>
          </p:nvSpPr>
          <p:spPr>
            <a:xfrm>
              <a:off x="4929190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9" name="Ellipse 111">
              <a:extLst>
                <a:ext uri="{FF2B5EF4-FFF2-40B4-BE49-F238E27FC236}">
                  <a16:creationId xmlns:a16="http://schemas.microsoft.com/office/drawing/2014/main" id="{5C91BE8A-C1BC-354E-9259-AB0B4E913960}"/>
                </a:ext>
              </a:extLst>
            </p:cNvPr>
            <p:cNvSpPr/>
            <p:nvPr/>
          </p:nvSpPr>
          <p:spPr>
            <a:xfrm>
              <a:off x="5286380" y="400050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0" name="Ellipse 112">
              <a:extLst>
                <a:ext uri="{FF2B5EF4-FFF2-40B4-BE49-F238E27FC236}">
                  <a16:creationId xmlns:a16="http://schemas.microsoft.com/office/drawing/2014/main" id="{F3331453-E5AA-864B-8386-399F4845A0B0}"/>
                </a:ext>
              </a:extLst>
            </p:cNvPr>
            <p:cNvSpPr/>
            <p:nvPr/>
          </p:nvSpPr>
          <p:spPr>
            <a:xfrm>
              <a:off x="5286380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1" name="Ellipse 113">
              <a:extLst>
                <a:ext uri="{FF2B5EF4-FFF2-40B4-BE49-F238E27FC236}">
                  <a16:creationId xmlns:a16="http://schemas.microsoft.com/office/drawing/2014/main" id="{F5B32345-7278-CF4D-8769-82B819F60665}"/>
                </a:ext>
              </a:extLst>
            </p:cNvPr>
            <p:cNvSpPr/>
            <p:nvPr/>
          </p:nvSpPr>
          <p:spPr>
            <a:xfrm>
              <a:off x="542925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2" name="Ellipse 114">
              <a:extLst>
                <a:ext uri="{FF2B5EF4-FFF2-40B4-BE49-F238E27FC236}">
                  <a16:creationId xmlns:a16="http://schemas.microsoft.com/office/drawing/2014/main" id="{4562CBF4-1CD2-4D49-A1E6-FA3548CF386B}"/>
                </a:ext>
              </a:extLst>
            </p:cNvPr>
            <p:cNvSpPr/>
            <p:nvPr/>
          </p:nvSpPr>
          <p:spPr>
            <a:xfrm>
              <a:off x="5581657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3" name="Ellipse 115">
              <a:extLst>
                <a:ext uri="{FF2B5EF4-FFF2-40B4-BE49-F238E27FC236}">
                  <a16:creationId xmlns:a16="http://schemas.microsoft.com/office/drawing/2014/main" id="{FF008D3A-46E1-A646-8D57-7DE314E61688}"/>
                </a:ext>
              </a:extLst>
            </p:cNvPr>
            <p:cNvSpPr/>
            <p:nvPr/>
          </p:nvSpPr>
          <p:spPr>
            <a:xfrm>
              <a:off x="5734058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4" name="Ellipse 116">
              <a:extLst>
                <a:ext uri="{FF2B5EF4-FFF2-40B4-BE49-F238E27FC236}">
                  <a16:creationId xmlns:a16="http://schemas.microsoft.com/office/drawing/2014/main" id="{C37FEF6C-AC5D-D249-A4C5-82B89E865D4F}"/>
                </a:ext>
              </a:extLst>
            </p:cNvPr>
            <p:cNvSpPr/>
            <p:nvPr/>
          </p:nvSpPr>
          <p:spPr>
            <a:xfrm>
              <a:off x="5643570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5" name="Ellipse 117">
              <a:extLst>
                <a:ext uri="{FF2B5EF4-FFF2-40B4-BE49-F238E27FC236}">
                  <a16:creationId xmlns:a16="http://schemas.microsoft.com/office/drawing/2014/main" id="{B3FBBB19-329B-FC43-A16B-3B5D1E3B14E9}"/>
                </a:ext>
              </a:extLst>
            </p:cNvPr>
            <p:cNvSpPr/>
            <p:nvPr/>
          </p:nvSpPr>
          <p:spPr>
            <a:xfrm>
              <a:off x="5643570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6" name="Ellipse 118">
              <a:extLst>
                <a:ext uri="{FF2B5EF4-FFF2-40B4-BE49-F238E27FC236}">
                  <a16:creationId xmlns:a16="http://schemas.microsoft.com/office/drawing/2014/main" id="{9BB37085-7A5A-4349-AF12-B258A582A7AD}"/>
                </a:ext>
              </a:extLst>
            </p:cNvPr>
            <p:cNvSpPr/>
            <p:nvPr/>
          </p:nvSpPr>
          <p:spPr>
            <a:xfrm>
              <a:off x="5500694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7" name="Ellipse 119">
              <a:extLst>
                <a:ext uri="{FF2B5EF4-FFF2-40B4-BE49-F238E27FC236}">
                  <a16:creationId xmlns:a16="http://schemas.microsoft.com/office/drawing/2014/main" id="{B5F2B3A8-79C6-F14D-8858-336DB82BD792}"/>
                </a:ext>
              </a:extLst>
            </p:cNvPr>
            <p:cNvSpPr/>
            <p:nvPr/>
          </p:nvSpPr>
          <p:spPr>
            <a:xfrm>
              <a:off x="5786446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8" name="Ellipse 120">
              <a:extLst>
                <a:ext uri="{FF2B5EF4-FFF2-40B4-BE49-F238E27FC236}">
                  <a16:creationId xmlns:a16="http://schemas.microsoft.com/office/drawing/2014/main" id="{33EC0D83-49C9-024D-BE4D-334049EA9FF5}"/>
                </a:ext>
              </a:extLst>
            </p:cNvPr>
            <p:cNvSpPr/>
            <p:nvPr/>
          </p:nvSpPr>
          <p:spPr>
            <a:xfrm>
              <a:off x="5857884" y="400050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9" name="Ellipse 121">
              <a:extLst>
                <a:ext uri="{FF2B5EF4-FFF2-40B4-BE49-F238E27FC236}">
                  <a16:creationId xmlns:a16="http://schemas.microsoft.com/office/drawing/2014/main" id="{65C0C6AB-A001-2642-B706-75DC6EA5A440}"/>
                </a:ext>
              </a:extLst>
            </p:cNvPr>
            <p:cNvSpPr/>
            <p:nvPr/>
          </p:nvSpPr>
          <p:spPr>
            <a:xfrm>
              <a:off x="5715008" y="421481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0" name="Ellipse 122">
              <a:extLst>
                <a:ext uri="{FF2B5EF4-FFF2-40B4-BE49-F238E27FC236}">
                  <a16:creationId xmlns:a16="http://schemas.microsoft.com/office/drawing/2014/main" id="{9231994B-53B5-9240-9C1C-0470961BDA03}"/>
                </a:ext>
              </a:extLst>
            </p:cNvPr>
            <p:cNvSpPr/>
            <p:nvPr/>
          </p:nvSpPr>
          <p:spPr>
            <a:xfrm>
              <a:off x="5643570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1" name="Ellipse 123">
              <a:extLst>
                <a:ext uri="{FF2B5EF4-FFF2-40B4-BE49-F238E27FC236}">
                  <a16:creationId xmlns:a16="http://schemas.microsoft.com/office/drawing/2014/main" id="{E436A18C-7C35-614C-A03E-7C14BFCE0633}"/>
                </a:ext>
              </a:extLst>
            </p:cNvPr>
            <p:cNvSpPr/>
            <p:nvPr/>
          </p:nvSpPr>
          <p:spPr>
            <a:xfrm>
              <a:off x="5643570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2" name="Ellipse 124">
              <a:extLst>
                <a:ext uri="{FF2B5EF4-FFF2-40B4-BE49-F238E27FC236}">
                  <a16:creationId xmlns:a16="http://schemas.microsoft.com/office/drawing/2014/main" id="{C0210B7B-AF59-5743-8235-0F862009D68C}"/>
                </a:ext>
              </a:extLst>
            </p:cNvPr>
            <p:cNvSpPr/>
            <p:nvPr/>
          </p:nvSpPr>
          <p:spPr>
            <a:xfrm>
              <a:off x="5643570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3" name="Ellipse 125">
              <a:extLst>
                <a:ext uri="{FF2B5EF4-FFF2-40B4-BE49-F238E27FC236}">
                  <a16:creationId xmlns:a16="http://schemas.microsoft.com/office/drawing/2014/main" id="{FD9478D9-6DC2-2A4B-BD6D-383575511872}"/>
                </a:ext>
              </a:extLst>
            </p:cNvPr>
            <p:cNvSpPr/>
            <p:nvPr/>
          </p:nvSpPr>
          <p:spPr>
            <a:xfrm>
              <a:off x="5795971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4" name="Ellipse 126">
              <a:extLst>
                <a:ext uri="{FF2B5EF4-FFF2-40B4-BE49-F238E27FC236}">
                  <a16:creationId xmlns:a16="http://schemas.microsoft.com/office/drawing/2014/main" id="{A55A5442-6D15-D14C-AE74-2528B5591F3E}"/>
                </a:ext>
              </a:extLst>
            </p:cNvPr>
            <p:cNvSpPr/>
            <p:nvPr/>
          </p:nvSpPr>
          <p:spPr>
            <a:xfrm>
              <a:off x="5715008" y="479584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5" name="Ellipse 127">
              <a:extLst>
                <a:ext uri="{FF2B5EF4-FFF2-40B4-BE49-F238E27FC236}">
                  <a16:creationId xmlns:a16="http://schemas.microsoft.com/office/drawing/2014/main" id="{A0A83A55-6AFE-CB48-A29B-E359D22C2224}"/>
                </a:ext>
              </a:extLst>
            </p:cNvPr>
            <p:cNvSpPr/>
            <p:nvPr/>
          </p:nvSpPr>
          <p:spPr>
            <a:xfrm>
              <a:off x="5715008" y="464344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6" name="Ellipse 128">
              <a:extLst>
                <a:ext uri="{FF2B5EF4-FFF2-40B4-BE49-F238E27FC236}">
                  <a16:creationId xmlns:a16="http://schemas.microsoft.com/office/drawing/2014/main" id="{EF1FC802-196F-8841-A292-B99B13518A88}"/>
                </a:ext>
              </a:extLst>
            </p:cNvPr>
            <p:cNvSpPr/>
            <p:nvPr/>
          </p:nvSpPr>
          <p:spPr>
            <a:xfrm>
              <a:off x="5429256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7" name="Ellipse 129">
              <a:extLst>
                <a:ext uri="{FF2B5EF4-FFF2-40B4-BE49-F238E27FC236}">
                  <a16:creationId xmlns:a16="http://schemas.microsoft.com/office/drawing/2014/main" id="{0A82879E-C5D1-D044-B7CE-C4FD82131924}"/>
                </a:ext>
              </a:extLst>
            </p:cNvPr>
            <p:cNvSpPr/>
            <p:nvPr/>
          </p:nvSpPr>
          <p:spPr>
            <a:xfrm>
              <a:off x="5581657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8" name="Ellipse 130">
              <a:extLst>
                <a:ext uri="{FF2B5EF4-FFF2-40B4-BE49-F238E27FC236}">
                  <a16:creationId xmlns:a16="http://schemas.microsoft.com/office/drawing/2014/main" id="{1E1EC9A1-E8D4-8447-BCD9-F77D7EF1281C}"/>
                </a:ext>
              </a:extLst>
            </p:cNvPr>
            <p:cNvSpPr/>
            <p:nvPr/>
          </p:nvSpPr>
          <p:spPr>
            <a:xfrm>
              <a:off x="5500694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9" name="Ellipse 131">
              <a:extLst>
                <a:ext uri="{FF2B5EF4-FFF2-40B4-BE49-F238E27FC236}">
                  <a16:creationId xmlns:a16="http://schemas.microsoft.com/office/drawing/2014/main" id="{AC1C1065-8FD8-9D4D-9C25-BD291E3970F2}"/>
                </a:ext>
              </a:extLst>
            </p:cNvPr>
            <p:cNvSpPr/>
            <p:nvPr/>
          </p:nvSpPr>
          <p:spPr>
            <a:xfrm>
              <a:off x="5572132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0" name="Ellipse 132">
              <a:extLst>
                <a:ext uri="{FF2B5EF4-FFF2-40B4-BE49-F238E27FC236}">
                  <a16:creationId xmlns:a16="http://schemas.microsoft.com/office/drawing/2014/main" id="{D49D398C-FBE3-2A42-9629-D9BBB1BF104A}"/>
                </a:ext>
              </a:extLst>
            </p:cNvPr>
            <p:cNvSpPr/>
            <p:nvPr/>
          </p:nvSpPr>
          <p:spPr>
            <a:xfrm>
              <a:off x="5429256" y="458153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1" name="Ellipse 133">
              <a:extLst>
                <a:ext uri="{FF2B5EF4-FFF2-40B4-BE49-F238E27FC236}">
                  <a16:creationId xmlns:a16="http://schemas.microsoft.com/office/drawing/2014/main" id="{BE0DFF4E-D9D4-CB48-84C2-8054E4F9F7EC}"/>
                </a:ext>
              </a:extLst>
            </p:cNvPr>
            <p:cNvSpPr/>
            <p:nvPr/>
          </p:nvSpPr>
          <p:spPr>
            <a:xfrm>
              <a:off x="5429256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2" name="Ellipse 134">
              <a:extLst>
                <a:ext uri="{FF2B5EF4-FFF2-40B4-BE49-F238E27FC236}">
                  <a16:creationId xmlns:a16="http://schemas.microsoft.com/office/drawing/2014/main" id="{E24CD013-980A-2746-9A7C-3B688E326C7F}"/>
                </a:ext>
              </a:extLst>
            </p:cNvPr>
            <p:cNvSpPr/>
            <p:nvPr/>
          </p:nvSpPr>
          <p:spPr>
            <a:xfrm>
              <a:off x="5429256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3" name="Ellipse 135">
              <a:extLst>
                <a:ext uri="{FF2B5EF4-FFF2-40B4-BE49-F238E27FC236}">
                  <a16:creationId xmlns:a16="http://schemas.microsoft.com/office/drawing/2014/main" id="{50C4044E-25E8-FA49-ABB5-44F1E48524AF}"/>
                </a:ext>
              </a:extLst>
            </p:cNvPr>
            <p:cNvSpPr/>
            <p:nvPr/>
          </p:nvSpPr>
          <p:spPr>
            <a:xfrm>
              <a:off x="5357818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4" name="Ellipse 136">
              <a:extLst>
                <a:ext uri="{FF2B5EF4-FFF2-40B4-BE49-F238E27FC236}">
                  <a16:creationId xmlns:a16="http://schemas.microsoft.com/office/drawing/2014/main" id="{A4FD4F60-9C40-344E-AE46-A6DA287644EB}"/>
                </a:ext>
              </a:extLst>
            </p:cNvPr>
            <p:cNvSpPr/>
            <p:nvPr/>
          </p:nvSpPr>
          <p:spPr>
            <a:xfrm>
              <a:off x="5357818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5" name="Ellipse 137">
              <a:extLst>
                <a:ext uri="{FF2B5EF4-FFF2-40B4-BE49-F238E27FC236}">
                  <a16:creationId xmlns:a16="http://schemas.microsoft.com/office/drawing/2014/main" id="{6F1641E0-32CB-BC4B-BDD3-8FE416C5DAC4}"/>
                </a:ext>
              </a:extLst>
            </p:cNvPr>
            <p:cNvSpPr/>
            <p:nvPr/>
          </p:nvSpPr>
          <p:spPr>
            <a:xfrm>
              <a:off x="5357818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6" name="Ellipse 138">
              <a:extLst>
                <a:ext uri="{FF2B5EF4-FFF2-40B4-BE49-F238E27FC236}">
                  <a16:creationId xmlns:a16="http://schemas.microsoft.com/office/drawing/2014/main" id="{E1126323-F6D0-E640-B7CB-B3828CEBE48B}"/>
                </a:ext>
              </a:extLst>
            </p:cNvPr>
            <p:cNvSpPr/>
            <p:nvPr/>
          </p:nvSpPr>
          <p:spPr>
            <a:xfrm>
              <a:off x="5286380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7" name="Ellipse 139">
              <a:extLst>
                <a:ext uri="{FF2B5EF4-FFF2-40B4-BE49-F238E27FC236}">
                  <a16:creationId xmlns:a16="http://schemas.microsoft.com/office/drawing/2014/main" id="{C25A3277-5989-094E-825D-005070C6745D}"/>
                </a:ext>
              </a:extLst>
            </p:cNvPr>
            <p:cNvSpPr/>
            <p:nvPr/>
          </p:nvSpPr>
          <p:spPr>
            <a:xfrm>
              <a:off x="5357818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8" name="Ellipse 140">
              <a:extLst>
                <a:ext uri="{FF2B5EF4-FFF2-40B4-BE49-F238E27FC236}">
                  <a16:creationId xmlns:a16="http://schemas.microsoft.com/office/drawing/2014/main" id="{50B89F5B-B56C-9F44-B43F-754FBDD9041B}"/>
                </a:ext>
              </a:extLst>
            </p:cNvPr>
            <p:cNvSpPr/>
            <p:nvPr/>
          </p:nvSpPr>
          <p:spPr>
            <a:xfrm>
              <a:off x="5286380" y="4438657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9" name="Ellipse 141">
              <a:extLst>
                <a:ext uri="{FF2B5EF4-FFF2-40B4-BE49-F238E27FC236}">
                  <a16:creationId xmlns:a16="http://schemas.microsoft.com/office/drawing/2014/main" id="{290288D8-B376-194E-B915-172954E8D97A}"/>
                </a:ext>
              </a:extLst>
            </p:cNvPr>
            <p:cNvSpPr/>
            <p:nvPr/>
          </p:nvSpPr>
          <p:spPr>
            <a:xfrm>
              <a:off x="5214942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0" name="Ellipse 142">
              <a:extLst>
                <a:ext uri="{FF2B5EF4-FFF2-40B4-BE49-F238E27FC236}">
                  <a16:creationId xmlns:a16="http://schemas.microsoft.com/office/drawing/2014/main" id="{400FFB6F-F4C0-D949-A3F8-55075CBE9EE6}"/>
                </a:ext>
              </a:extLst>
            </p:cNvPr>
            <p:cNvSpPr/>
            <p:nvPr/>
          </p:nvSpPr>
          <p:spPr>
            <a:xfrm>
              <a:off x="5214942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1" name="Ellipse 143">
              <a:extLst>
                <a:ext uri="{FF2B5EF4-FFF2-40B4-BE49-F238E27FC236}">
                  <a16:creationId xmlns:a16="http://schemas.microsoft.com/office/drawing/2014/main" id="{8310EA8C-991D-D44A-AC4E-A72DC53197F9}"/>
                </a:ext>
              </a:extLst>
            </p:cNvPr>
            <p:cNvSpPr/>
            <p:nvPr/>
          </p:nvSpPr>
          <p:spPr>
            <a:xfrm>
              <a:off x="5286380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2" name="Ellipse 144">
              <a:extLst>
                <a:ext uri="{FF2B5EF4-FFF2-40B4-BE49-F238E27FC236}">
                  <a16:creationId xmlns:a16="http://schemas.microsoft.com/office/drawing/2014/main" id="{D208E991-CD58-0741-BE4E-83D68EFF648B}"/>
                </a:ext>
              </a:extLst>
            </p:cNvPr>
            <p:cNvSpPr/>
            <p:nvPr/>
          </p:nvSpPr>
          <p:spPr>
            <a:xfrm>
              <a:off x="5357818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3" name="Ellipse 145">
              <a:extLst>
                <a:ext uri="{FF2B5EF4-FFF2-40B4-BE49-F238E27FC236}">
                  <a16:creationId xmlns:a16="http://schemas.microsoft.com/office/drawing/2014/main" id="{2787AE89-80CB-B545-B1AD-B79721EF6EA7}"/>
                </a:ext>
              </a:extLst>
            </p:cNvPr>
            <p:cNvSpPr/>
            <p:nvPr/>
          </p:nvSpPr>
          <p:spPr>
            <a:xfrm>
              <a:off x="5510219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4" name="Ellipse 146">
              <a:extLst>
                <a:ext uri="{FF2B5EF4-FFF2-40B4-BE49-F238E27FC236}">
                  <a16:creationId xmlns:a16="http://schemas.microsoft.com/office/drawing/2014/main" id="{62AA96A9-BDCD-EE47-B2BC-620CE26AE51E}"/>
                </a:ext>
              </a:extLst>
            </p:cNvPr>
            <p:cNvSpPr/>
            <p:nvPr/>
          </p:nvSpPr>
          <p:spPr>
            <a:xfrm>
              <a:off x="5429256" y="407194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5" name="Ellipse 147">
              <a:extLst>
                <a:ext uri="{FF2B5EF4-FFF2-40B4-BE49-F238E27FC236}">
                  <a16:creationId xmlns:a16="http://schemas.microsoft.com/office/drawing/2014/main" id="{C7327F43-4490-0141-8F83-50277BD4CECA}"/>
                </a:ext>
              </a:extLst>
            </p:cNvPr>
            <p:cNvSpPr/>
            <p:nvPr/>
          </p:nvSpPr>
          <p:spPr>
            <a:xfrm>
              <a:off x="5429256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6" name="Ellipse 148">
              <a:extLst>
                <a:ext uri="{FF2B5EF4-FFF2-40B4-BE49-F238E27FC236}">
                  <a16:creationId xmlns:a16="http://schemas.microsoft.com/office/drawing/2014/main" id="{B206E241-285A-8747-A202-4D83EF8146B6}"/>
                </a:ext>
              </a:extLst>
            </p:cNvPr>
            <p:cNvSpPr/>
            <p:nvPr/>
          </p:nvSpPr>
          <p:spPr>
            <a:xfrm>
              <a:off x="5214942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7" name="Ellipse 149">
              <a:extLst>
                <a:ext uri="{FF2B5EF4-FFF2-40B4-BE49-F238E27FC236}">
                  <a16:creationId xmlns:a16="http://schemas.microsoft.com/office/drawing/2014/main" id="{13A95075-4EEE-434F-817C-AE0FAB2432B2}"/>
                </a:ext>
              </a:extLst>
            </p:cNvPr>
            <p:cNvSpPr/>
            <p:nvPr/>
          </p:nvSpPr>
          <p:spPr>
            <a:xfrm>
              <a:off x="5072066" y="450056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8" name="Ellipse 150">
              <a:extLst>
                <a:ext uri="{FF2B5EF4-FFF2-40B4-BE49-F238E27FC236}">
                  <a16:creationId xmlns:a16="http://schemas.microsoft.com/office/drawing/2014/main" id="{68C4E3D0-C6CF-6E41-B28F-16C505B92CF2}"/>
                </a:ext>
              </a:extLst>
            </p:cNvPr>
            <p:cNvSpPr/>
            <p:nvPr/>
          </p:nvSpPr>
          <p:spPr>
            <a:xfrm>
              <a:off x="5072066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9" name="Ellipse 151">
              <a:extLst>
                <a:ext uri="{FF2B5EF4-FFF2-40B4-BE49-F238E27FC236}">
                  <a16:creationId xmlns:a16="http://schemas.microsoft.com/office/drawing/2014/main" id="{29AD77F5-90B1-C34D-9ED6-1CF6C85DF9B5}"/>
                </a:ext>
              </a:extLst>
            </p:cNvPr>
            <p:cNvSpPr/>
            <p:nvPr/>
          </p:nvSpPr>
          <p:spPr>
            <a:xfrm>
              <a:off x="5224467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0" name="Ellipse 152">
              <a:extLst>
                <a:ext uri="{FF2B5EF4-FFF2-40B4-BE49-F238E27FC236}">
                  <a16:creationId xmlns:a16="http://schemas.microsoft.com/office/drawing/2014/main" id="{FE919F1B-15BF-8340-BA01-B4B493C91F5F}"/>
                </a:ext>
              </a:extLst>
            </p:cNvPr>
            <p:cNvSpPr/>
            <p:nvPr/>
          </p:nvSpPr>
          <p:spPr>
            <a:xfrm>
              <a:off x="5143504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1" name="Ellipse 153">
              <a:extLst>
                <a:ext uri="{FF2B5EF4-FFF2-40B4-BE49-F238E27FC236}">
                  <a16:creationId xmlns:a16="http://schemas.microsoft.com/office/drawing/2014/main" id="{3AC3E92D-0F37-0943-9758-0A92799912EA}"/>
                </a:ext>
              </a:extLst>
            </p:cNvPr>
            <p:cNvSpPr/>
            <p:nvPr/>
          </p:nvSpPr>
          <p:spPr>
            <a:xfrm>
              <a:off x="5295905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2" name="Ellipse 154">
              <a:extLst>
                <a:ext uri="{FF2B5EF4-FFF2-40B4-BE49-F238E27FC236}">
                  <a16:creationId xmlns:a16="http://schemas.microsoft.com/office/drawing/2014/main" id="{738E64FD-535E-3C44-A428-26336A299AC6}"/>
                </a:ext>
              </a:extLst>
            </p:cNvPr>
            <p:cNvSpPr/>
            <p:nvPr/>
          </p:nvSpPr>
          <p:spPr>
            <a:xfrm>
              <a:off x="5286380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  <p:sp>
          <p:nvSpPr>
            <p:cNvPr id="183" name="Ellipse 160">
              <a:extLst>
                <a:ext uri="{FF2B5EF4-FFF2-40B4-BE49-F238E27FC236}">
                  <a16:creationId xmlns:a16="http://schemas.microsoft.com/office/drawing/2014/main" id="{84A44A4B-9941-F341-87B9-30A65B353AEB}"/>
                </a:ext>
              </a:extLst>
            </p:cNvPr>
            <p:cNvSpPr/>
            <p:nvPr/>
          </p:nvSpPr>
          <p:spPr>
            <a:xfrm>
              <a:off x="5867409" y="494824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4" name="Ellipse 161">
              <a:extLst>
                <a:ext uri="{FF2B5EF4-FFF2-40B4-BE49-F238E27FC236}">
                  <a16:creationId xmlns:a16="http://schemas.microsoft.com/office/drawing/2014/main" id="{1D50EA48-F77E-474F-9EEA-949A05651ABF}"/>
                </a:ext>
              </a:extLst>
            </p:cNvPr>
            <p:cNvSpPr/>
            <p:nvPr/>
          </p:nvSpPr>
          <p:spPr>
            <a:xfrm>
              <a:off x="6000760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5" name="Ellipse 162">
              <a:extLst>
                <a:ext uri="{FF2B5EF4-FFF2-40B4-BE49-F238E27FC236}">
                  <a16:creationId xmlns:a16="http://schemas.microsoft.com/office/drawing/2014/main" id="{AF81B6BE-B5D7-D748-9C91-8AFC58B46AEC}"/>
                </a:ext>
              </a:extLst>
            </p:cNvPr>
            <p:cNvSpPr/>
            <p:nvPr/>
          </p:nvSpPr>
          <p:spPr>
            <a:xfrm>
              <a:off x="5929322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6" name="Ellipse 163">
              <a:extLst>
                <a:ext uri="{FF2B5EF4-FFF2-40B4-BE49-F238E27FC236}">
                  <a16:creationId xmlns:a16="http://schemas.microsoft.com/office/drawing/2014/main" id="{74F976F3-F05E-1B40-9C1E-42012F58B016}"/>
                </a:ext>
              </a:extLst>
            </p:cNvPr>
            <p:cNvSpPr/>
            <p:nvPr/>
          </p:nvSpPr>
          <p:spPr>
            <a:xfrm>
              <a:off x="6081723" y="5010161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7" name="Ellipse 165">
              <a:extLst>
                <a:ext uri="{FF2B5EF4-FFF2-40B4-BE49-F238E27FC236}">
                  <a16:creationId xmlns:a16="http://schemas.microsoft.com/office/drawing/2014/main" id="{7CF77F21-9398-0A45-A259-B4C3B08B80FB}"/>
                </a:ext>
              </a:extLst>
            </p:cNvPr>
            <p:cNvSpPr/>
            <p:nvPr/>
          </p:nvSpPr>
          <p:spPr>
            <a:xfrm>
              <a:off x="5786446" y="500063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8" name="Ellipse 166">
              <a:extLst>
                <a:ext uri="{FF2B5EF4-FFF2-40B4-BE49-F238E27FC236}">
                  <a16:creationId xmlns:a16="http://schemas.microsoft.com/office/drawing/2014/main" id="{506BF289-25B2-C14E-8379-D7E19F909417}"/>
                </a:ext>
              </a:extLst>
            </p:cNvPr>
            <p:cNvSpPr/>
            <p:nvPr/>
          </p:nvSpPr>
          <p:spPr>
            <a:xfrm>
              <a:off x="5786446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9" name="Ellipse 167">
              <a:extLst>
                <a:ext uri="{FF2B5EF4-FFF2-40B4-BE49-F238E27FC236}">
                  <a16:creationId xmlns:a16="http://schemas.microsoft.com/office/drawing/2014/main" id="{57D2A814-E5EF-E248-AE76-23246BD0C18A}"/>
                </a:ext>
              </a:extLst>
            </p:cNvPr>
            <p:cNvSpPr/>
            <p:nvPr/>
          </p:nvSpPr>
          <p:spPr>
            <a:xfrm>
              <a:off x="5715008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0" name="Ellipse 168">
              <a:extLst>
                <a:ext uri="{FF2B5EF4-FFF2-40B4-BE49-F238E27FC236}">
                  <a16:creationId xmlns:a16="http://schemas.microsoft.com/office/drawing/2014/main" id="{AA860FBA-D371-FF48-AADC-B9BEA3ED5887}"/>
                </a:ext>
              </a:extLst>
            </p:cNvPr>
            <p:cNvSpPr/>
            <p:nvPr/>
          </p:nvSpPr>
          <p:spPr>
            <a:xfrm>
              <a:off x="5500694" y="500063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1" name="Ellipse 169">
              <a:extLst>
                <a:ext uri="{FF2B5EF4-FFF2-40B4-BE49-F238E27FC236}">
                  <a16:creationId xmlns:a16="http://schemas.microsoft.com/office/drawing/2014/main" id="{19FC78E0-5DA5-9A41-9BBF-3CE29409454D}"/>
                </a:ext>
              </a:extLst>
            </p:cNvPr>
            <p:cNvSpPr/>
            <p:nvPr/>
          </p:nvSpPr>
          <p:spPr>
            <a:xfrm>
              <a:off x="557213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2" name="Ellipse 170">
              <a:extLst>
                <a:ext uri="{FF2B5EF4-FFF2-40B4-BE49-F238E27FC236}">
                  <a16:creationId xmlns:a16="http://schemas.microsoft.com/office/drawing/2014/main" id="{023BDD7A-121D-0746-BC97-1872611159B9}"/>
                </a:ext>
              </a:extLst>
            </p:cNvPr>
            <p:cNvSpPr/>
            <p:nvPr/>
          </p:nvSpPr>
          <p:spPr>
            <a:xfrm>
              <a:off x="5429256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3" name="Ellipse 171">
              <a:extLst>
                <a:ext uri="{FF2B5EF4-FFF2-40B4-BE49-F238E27FC236}">
                  <a16:creationId xmlns:a16="http://schemas.microsoft.com/office/drawing/2014/main" id="{359C7F67-E064-4E4E-BBA9-BEE1DD7086A6}"/>
                </a:ext>
              </a:extLst>
            </p:cNvPr>
            <p:cNvSpPr/>
            <p:nvPr/>
          </p:nvSpPr>
          <p:spPr>
            <a:xfrm>
              <a:off x="5500694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4" name="Ellipse 172">
              <a:extLst>
                <a:ext uri="{FF2B5EF4-FFF2-40B4-BE49-F238E27FC236}">
                  <a16:creationId xmlns:a16="http://schemas.microsoft.com/office/drawing/2014/main" id="{2EE9D306-EC2E-6B47-8DAA-D404DF13A1D3}"/>
                </a:ext>
              </a:extLst>
            </p:cNvPr>
            <p:cNvSpPr/>
            <p:nvPr/>
          </p:nvSpPr>
          <p:spPr>
            <a:xfrm>
              <a:off x="5357818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5" name="Ellipse 173">
              <a:extLst>
                <a:ext uri="{FF2B5EF4-FFF2-40B4-BE49-F238E27FC236}">
                  <a16:creationId xmlns:a16="http://schemas.microsoft.com/office/drawing/2014/main" id="{481EB6AB-F884-6A44-BFAA-F22EC0CF1653}"/>
                </a:ext>
              </a:extLst>
            </p:cNvPr>
            <p:cNvSpPr/>
            <p:nvPr/>
          </p:nvSpPr>
          <p:spPr>
            <a:xfrm>
              <a:off x="5429256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6" name="Ellipse 174">
              <a:extLst>
                <a:ext uri="{FF2B5EF4-FFF2-40B4-BE49-F238E27FC236}">
                  <a16:creationId xmlns:a16="http://schemas.microsoft.com/office/drawing/2014/main" id="{CD1032D9-1C7F-9B46-B36C-4CB603FEA884}"/>
                </a:ext>
              </a:extLst>
            </p:cNvPr>
            <p:cNvSpPr/>
            <p:nvPr/>
          </p:nvSpPr>
          <p:spPr>
            <a:xfrm>
              <a:off x="5214942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7" name="Ellipse 175">
              <a:extLst>
                <a:ext uri="{FF2B5EF4-FFF2-40B4-BE49-F238E27FC236}">
                  <a16:creationId xmlns:a16="http://schemas.microsoft.com/office/drawing/2014/main" id="{6D1C9B95-F14E-F140-A93D-99F977B9950F}"/>
                </a:ext>
              </a:extLst>
            </p:cNvPr>
            <p:cNvSpPr/>
            <p:nvPr/>
          </p:nvSpPr>
          <p:spPr>
            <a:xfrm>
              <a:off x="5214942" y="5010161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8" name="Ellipse 176">
              <a:extLst>
                <a:ext uri="{FF2B5EF4-FFF2-40B4-BE49-F238E27FC236}">
                  <a16:creationId xmlns:a16="http://schemas.microsoft.com/office/drawing/2014/main" id="{1B4EDDC9-E76F-7C42-BBAB-F8E3DE5E4E33}"/>
                </a:ext>
              </a:extLst>
            </p:cNvPr>
            <p:cNvSpPr/>
            <p:nvPr/>
          </p:nvSpPr>
          <p:spPr>
            <a:xfrm>
              <a:off x="5214942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9" name="Ellipse 177">
              <a:extLst>
                <a:ext uri="{FF2B5EF4-FFF2-40B4-BE49-F238E27FC236}">
                  <a16:creationId xmlns:a16="http://schemas.microsoft.com/office/drawing/2014/main" id="{2737B063-4B49-1045-AD12-6327C36E5243}"/>
                </a:ext>
              </a:extLst>
            </p:cNvPr>
            <p:cNvSpPr/>
            <p:nvPr/>
          </p:nvSpPr>
          <p:spPr>
            <a:xfrm>
              <a:off x="5143504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0" name="Ellipse 178">
              <a:extLst>
                <a:ext uri="{FF2B5EF4-FFF2-40B4-BE49-F238E27FC236}">
                  <a16:creationId xmlns:a16="http://schemas.microsoft.com/office/drawing/2014/main" id="{60C6BD02-5492-D44F-B105-C86BEDB6C0AD}"/>
                </a:ext>
              </a:extLst>
            </p:cNvPr>
            <p:cNvSpPr/>
            <p:nvPr/>
          </p:nvSpPr>
          <p:spPr>
            <a:xfrm>
              <a:off x="5072066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1" name="Ellipse 179">
              <a:extLst>
                <a:ext uri="{FF2B5EF4-FFF2-40B4-BE49-F238E27FC236}">
                  <a16:creationId xmlns:a16="http://schemas.microsoft.com/office/drawing/2014/main" id="{759EF80C-5D11-1042-BB1F-4B5F759319CC}"/>
                </a:ext>
              </a:extLst>
            </p:cNvPr>
            <p:cNvSpPr/>
            <p:nvPr/>
          </p:nvSpPr>
          <p:spPr>
            <a:xfrm>
              <a:off x="4857752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2" name="Ellipse 180">
              <a:extLst>
                <a:ext uri="{FF2B5EF4-FFF2-40B4-BE49-F238E27FC236}">
                  <a16:creationId xmlns:a16="http://schemas.microsoft.com/office/drawing/2014/main" id="{4A2098FF-4322-E844-BA7C-DB58D0DFC9B1}"/>
                </a:ext>
              </a:extLst>
            </p:cNvPr>
            <p:cNvSpPr/>
            <p:nvPr/>
          </p:nvSpPr>
          <p:spPr>
            <a:xfrm>
              <a:off x="485775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3" name="Ellipse 181">
              <a:extLst>
                <a:ext uri="{FF2B5EF4-FFF2-40B4-BE49-F238E27FC236}">
                  <a16:creationId xmlns:a16="http://schemas.microsoft.com/office/drawing/2014/main" id="{C0CCB812-4C72-804A-8D5D-54951CE0E0B8}"/>
                </a:ext>
              </a:extLst>
            </p:cNvPr>
            <p:cNvSpPr/>
            <p:nvPr/>
          </p:nvSpPr>
          <p:spPr>
            <a:xfrm>
              <a:off x="4929190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4" name="Ellipse 182">
              <a:extLst>
                <a:ext uri="{FF2B5EF4-FFF2-40B4-BE49-F238E27FC236}">
                  <a16:creationId xmlns:a16="http://schemas.microsoft.com/office/drawing/2014/main" id="{E8CFAB7A-E88B-D745-B5BD-897524E9CC37}"/>
                </a:ext>
              </a:extLst>
            </p:cNvPr>
            <p:cNvSpPr/>
            <p:nvPr/>
          </p:nvSpPr>
          <p:spPr>
            <a:xfrm>
              <a:off x="4929190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5" name="Ellipse 183">
              <a:extLst>
                <a:ext uri="{FF2B5EF4-FFF2-40B4-BE49-F238E27FC236}">
                  <a16:creationId xmlns:a16="http://schemas.microsoft.com/office/drawing/2014/main" id="{27E6DEDE-EEF2-E642-819E-9DCB6B499BA5}"/>
                </a:ext>
              </a:extLst>
            </p:cNvPr>
            <p:cNvSpPr/>
            <p:nvPr/>
          </p:nvSpPr>
          <p:spPr>
            <a:xfrm>
              <a:off x="4857752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6" name="Ellipse 184">
              <a:extLst>
                <a:ext uri="{FF2B5EF4-FFF2-40B4-BE49-F238E27FC236}">
                  <a16:creationId xmlns:a16="http://schemas.microsoft.com/office/drawing/2014/main" id="{C05B85EF-BA6A-1342-984A-B1E1D502CB5D}"/>
                </a:ext>
              </a:extLst>
            </p:cNvPr>
            <p:cNvSpPr/>
            <p:nvPr/>
          </p:nvSpPr>
          <p:spPr>
            <a:xfrm>
              <a:off x="4786314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7" name="Ellipse 185">
              <a:extLst>
                <a:ext uri="{FF2B5EF4-FFF2-40B4-BE49-F238E27FC236}">
                  <a16:creationId xmlns:a16="http://schemas.microsoft.com/office/drawing/2014/main" id="{C1DD15F5-B52C-2249-BC41-134CA1BF9E05}"/>
                </a:ext>
              </a:extLst>
            </p:cNvPr>
            <p:cNvSpPr/>
            <p:nvPr/>
          </p:nvSpPr>
          <p:spPr>
            <a:xfrm>
              <a:off x="4857752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8" name="Ellipse 186">
              <a:extLst>
                <a:ext uri="{FF2B5EF4-FFF2-40B4-BE49-F238E27FC236}">
                  <a16:creationId xmlns:a16="http://schemas.microsoft.com/office/drawing/2014/main" id="{868E0C12-D5D9-484B-97F2-7B2F0400F5A6}"/>
                </a:ext>
              </a:extLst>
            </p:cNvPr>
            <p:cNvSpPr/>
            <p:nvPr/>
          </p:nvSpPr>
          <p:spPr>
            <a:xfrm>
              <a:off x="4714876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9" name="Ellipse 187">
              <a:extLst>
                <a:ext uri="{FF2B5EF4-FFF2-40B4-BE49-F238E27FC236}">
                  <a16:creationId xmlns:a16="http://schemas.microsoft.com/office/drawing/2014/main" id="{B2DD2D78-9C34-D44E-9058-F0783434202E}"/>
                </a:ext>
              </a:extLst>
            </p:cNvPr>
            <p:cNvSpPr/>
            <p:nvPr/>
          </p:nvSpPr>
          <p:spPr>
            <a:xfrm>
              <a:off x="4786314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0" name="Ellipse 188">
              <a:extLst>
                <a:ext uri="{FF2B5EF4-FFF2-40B4-BE49-F238E27FC236}">
                  <a16:creationId xmlns:a16="http://schemas.microsoft.com/office/drawing/2014/main" id="{C428262F-5966-8448-9F32-9C2512D8F3C7}"/>
                </a:ext>
              </a:extLst>
            </p:cNvPr>
            <p:cNvSpPr/>
            <p:nvPr/>
          </p:nvSpPr>
          <p:spPr>
            <a:xfrm>
              <a:off x="4786314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1" name="Ellipse 189">
              <a:extLst>
                <a:ext uri="{FF2B5EF4-FFF2-40B4-BE49-F238E27FC236}">
                  <a16:creationId xmlns:a16="http://schemas.microsoft.com/office/drawing/2014/main" id="{64A1D543-61BF-6340-94BE-D76EE1720FCF}"/>
                </a:ext>
              </a:extLst>
            </p:cNvPr>
            <p:cNvSpPr/>
            <p:nvPr/>
          </p:nvSpPr>
          <p:spPr>
            <a:xfrm>
              <a:off x="4938716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2" name="Ellipse 190">
              <a:extLst>
                <a:ext uri="{FF2B5EF4-FFF2-40B4-BE49-F238E27FC236}">
                  <a16:creationId xmlns:a16="http://schemas.microsoft.com/office/drawing/2014/main" id="{C7C98CEC-23E0-0C46-9609-8348A5CA30EC}"/>
                </a:ext>
              </a:extLst>
            </p:cNvPr>
            <p:cNvSpPr/>
            <p:nvPr/>
          </p:nvSpPr>
          <p:spPr>
            <a:xfrm>
              <a:off x="4929190" y="5295913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3" name="Ellipse 191">
              <a:extLst>
                <a:ext uri="{FF2B5EF4-FFF2-40B4-BE49-F238E27FC236}">
                  <a16:creationId xmlns:a16="http://schemas.microsoft.com/office/drawing/2014/main" id="{9EA29A91-AF76-7041-A3A9-535403DC26BE}"/>
                </a:ext>
              </a:extLst>
            </p:cNvPr>
            <p:cNvSpPr/>
            <p:nvPr/>
          </p:nvSpPr>
          <p:spPr>
            <a:xfrm>
              <a:off x="4857752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4" name="Ellipse 192">
              <a:extLst>
                <a:ext uri="{FF2B5EF4-FFF2-40B4-BE49-F238E27FC236}">
                  <a16:creationId xmlns:a16="http://schemas.microsoft.com/office/drawing/2014/main" id="{55796288-048C-CE4E-B1D0-168074112510}"/>
                </a:ext>
              </a:extLst>
            </p:cNvPr>
            <p:cNvSpPr/>
            <p:nvPr/>
          </p:nvSpPr>
          <p:spPr>
            <a:xfrm>
              <a:off x="4857752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5" name="Ellipse 193">
              <a:extLst>
                <a:ext uri="{FF2B5EF4-FFF2-40B4-BE49-F238E27FC236}">
                  <a16:creationId xmlns:a16="http://schemas.microsoft.com/office/drawing/2014/main" id="{DE9D6D00-7059-C74A-BFC4-AA575F52E2DC}"/>
                </a:ext>
              </a:extLst>
            </p:cNvPr>
            <p:cNvSpPr/>
            <p:nvPr/>
          </p:nvSpPr>
          <p:spPr>
            <a:xfrm>
              <a:off x="4929190" y="507207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6" name="Ellipse 194">
              <a:extLst>
                <a:ext uri="{FF2B5EF4-FFF2-40B4-BE49-F238E27FC236}">
                  <a16:creationId xmlns:a16="http://schemas.microsoft.com/office/drawing/2014/main" id="{A137E46F-D75B-CA42-B5D6-AE8109F105D6}"/>
                </a:ext>
              </a:extLst>
            </p:cNvPr>
            <p:cNvSpPr/>
            <p:nvPr/>
          </p:nvSpPr>
          <p:spPr>
            <a:xfrm>
              <a:off x="4714876" y="5224474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7" name="Ellipse 195">
              <a:extLst>
                <a:ext uri="{FF2B5EF4-FFF2-40B4-BE49-F238E27FC236}">
                  <a16:creationId xmlns:a16="http://schemas.microsoft.com/office/drawing/2014/main" id="{6EEB6EF2-102E-1740-BCC4-22EE641D2D44}"/>
                </a:ext>
              </a:extLst>
            </p:cNvPr>
            <p:cNvSpPr/>
            <p:nvPr/>
          </p:nvSpPr>
          <p:spPr>
            <a:xfrm>
              <a:off x="4786314" y="507207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8" name="Ellipse 196">
              <a:extLst>
                <a:ext uri="{FF2B5EF4-FFF2-40B4-BE49-F238E27FC236}">
                  <a16:creationId xmlns:a16="http://schemas.microsoft.com/office/drawing/2014/main" id="{270971E9-D5AD-A647-92D1-2DDB5EB09658}"/>
                </a:ext>
              </a:extLst>
            </p:cNvPr>
            <p:cNvSpPr/>
            <p:nvPr/>
          </p:nvSpPr>
          <p:spPr>
            <a:xfrm>
              <a:off x="5214942" y="5224474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9" name="Ellipse 197">
              <a:extLst>
                <a:ext uri="{FF2B5EF4-FFF2-40B4-BE49-F238E27FC236}">
                  <a16:creationId xmlns:a16="http://schemas.microsoft.com/office/drawing/2014/main" id="{78993F25-B80B-A64C-BA8A-C60302EDCEFE}"/>
                </a:ext>
              </a:extLst>
            </p:cNvPr>
            <p:cNvSpPr/>
            <p:nvPr/>
          </p:nvSpPr>
          <p:spPr>
            <a:xfrm>
              <a:off x="5367343" y="528638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0" name="Ellipse 198">
              <a:extLst>
                <a:ext uri="{FF2B5EF4-FFF2-40B4-BE49-F238E27FC236}">
                  <a16:creationId xmlns:a16="http://schemas.microsoft.com/office/drawing/2014/main" id="{E1F1A045-3A4F-AD48-9818-1235466D4D99}"/>
                </a:ext>
              </a:extLst>
            </p:cNvPr>
            <p:cNvSpPr/>
            <p:nvPr/>
          </p:nvSpPr>
          <p:spPr>
            <a:xfrm>
              <a:off x="5357818" y="521494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1" name="Ellipse 199">
              <a:extLst>
                <a:ext uri="{FF2B5EF4-FFF2-40B4-BE49-F238E27FC236}">
                  <a16:creationId xmlns:a16="http://schemas.microsoft.com/office/drawing/2014/main" id="{2A20B253-4C86-0249-8DAF-447A77A3DF25}"/>
                </a:ext>
              </a:extLst>
            </p:cNvPr>
            <p:cNvSpPr/>
            <p:nvPr/>
          </p:nvSpPr>
          <p:spPr>
            <a:xfrm>
              <a:off x="5357818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2" name="Ellipse 200">
              <a:extLst>
                <a:ext uri="{FF2B5EF4-FFF2-40B4-BE49-F238E27FC236}">
                  <a16:creationId xmlns:a16="http://schemas.microsoft.com/office/drawing/2014/main" id="{73D03DB9-019D-FC48-BDFF-A27B1148FB4E}"/>
                </a:ext>
              </a:extLst>
            </p:cNvPr>
            <p:cNvSpPr/>
            <p:nvPr/>
          </p:nvSpPr>
          <p:spPr>
            <a:xfrm>
              <a:off x="5286380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3" name="Ellipse 201">
              <a:extLst>
                <a:ext uri="{FF2B5EF4-FFF2-40B4-BE49-F238E27FC236}">
                  <a16:creationId xmlns:a16="http://schemas.microsoft.com/office/drawing/2014/main" id="{D2A7B679-A5C4-4148-9058-4CB7E693B245}"/>
                </a:ext>
              </a:extLst>
            </p:cNvPr>
            <p:cNvSpPr/>
            <p:nvPr/>
          </p:nvSpPr>
          <p:spPr>
            <a:xfrm>
              <a:off x="5143504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4" name="Ellipse 203">
              <a:extLst>
                <a:ext uri="{FF2B5EF4-FFF2-40B4-BE49-F238E27FC236}">
                  <a16:creationId xmlns:a16="http://schemas.microsoft.com/office/drawing/2014/main" id="{6EA1DC7F-EBE3-5448-AD34-9AD9D7480320}"/>
                </a:ext>
              </a:extLst>
            </p:cNvPr>
            <p:cNvSpPr/>
            <p:nvPr/>
          </p:nvSpPr>
          <p:spPr>
            <a:xfrm>
              <a:off x="5500694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5" name="Ellipse 204">
              <a:extLst>
                <a:ext uri="{FF2B5EF4-FFF2-40B4-BE49-F238E27FC236}">
                  <a16:creationId xmlns:a16="http://schemas.microsoft.com/office/drawing/2014/main" id="{E7251C39-CC47-734E-A1F4-CD274E7D2671}"/>
                </a:ext>
              </a:extLst>
            </p:cNvPr>
            <p:cNvSpPr/>
            <p:nvPr/>
          </p:nvSpPr>
          <p:spPr>
            <a:xfrm>
              <a:off x="5572132" y="529591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6" name="Ellipse 205">
              <a:extLst>
                <a:ext uri="{FF2B5EF4-FFF2-40B4-BE49-F238E27FC236}">
                  <a16:creationId xmlns:a16="http://schemas.microsoft.com/office/drawing/2014/main" id="{E8C51BB3-B341-4F4A-A358-00111830E0B3}"/>
                </a:ext>
              </a:extLst>
            </p:cNvPr>
            <p:cNvSpPr/>
            <p:nvPr/>
          </p:nvSpPr>
          <p:spPr>
            <a:xfrm>
              <a:off x="5724533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7" name="Ellipse 206">
              <a:extLst>
                <a:ext uri="{FF2B5EF4-FFF2-40B4-BE49-F238E27FC236}">
                  <a16:creationId xmlns:a16="http://schemas.microsoft.com/office/drawing/2014/main" id="{B53753CE-8C36-5140-8A8F-76C7086A3C9C}"/>
                </a:ext>
              </a:extLst>
            </p:cNvPr>
            <p:cNvSpPr/>
            <p:nvPr/>
          </p:nvSpPr>
          <p:spPr>
            <a:xfrm>
              <a:off x="5786446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8" name="Ellipse 207">
              <a:extLst>
                <a:ext uri="{FF2B5EF4-FFF2-40B4-BE49-F238E27FC236}">
                  <a16:creationId xmlns:a16="http://schemas.microsoft.com/office/drawing/2014/main" id="{091D3289-1778-3E4A-A93F-E8E1131B8280}"/>
                </a:ext>
              </a:extLst>
            </p:cNvPr>
            <p:cNvSpPr/>
            <p:nvPr/>
          </p:nvSpPr>
          <p:spPr>
            <a:xfrm>
              <a:off x="5715008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9" name="Ellipse 208">
              <a:extLst>
                <a:ext uri="{FF2B5EF4-FFF2-40B4-BE49-F238E27FC236}">
                  <a16:creationId xmlns:a16="http://schemas.microsoft.com/office/drawing/2014/main" id="{8859A94A-09E1-8B45-8B32-46A0DB8CB2AB}"/>
                </a:ext>
              </a:extLst>
            </p:cNvPr>
            <p:cNvSpPr/>
            <p:nvPr/>
          </p:nvSpPr>
          <p:spPr>
            <a:xfrm>
              <a:off x="6000760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0" name="Ellipse 209">
              <a:extLst>
                <a:ext uri="{FF2B5EF4-FFF2-40B4-BE49-F238E27FC236}">
                  <a16:creationId xmlns:a16="http://schemas.microsoft.com/office/drawing/2014/main" id="{424A924E-EBD8-174E-9DE1-B27394836045}"/>
                </a:ext>
              </a:extLst>
            </p:cNvPr>
            <p:cNvSpPr/>
            <p:nvPr/>
          </p:nvSpPr>
          <p:spPr>
            <a:xfrm>
              <a:off x="5929322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1" name="Ellipse 210">
              <a:extLst>
                <a:ext uri="{FF2B5EF4-FFF2-40B4-BE49-F238E27FC236}">
                  <a16:creationId xmlns:a16="http://schemas.microsoft.com/office/drawing/2014/main" id="{5E3F2047-667B-C54D-ADFE-B584A38F012D}"/>
                </a:ext>
              </a:extLst>
            </p:cNvPr>
            <p:cNvSpPr/>
            <p:nvPr/>
          </p:nvSpPr>
          <p:spPr>
            <a:xfrm>
              <a:off x="6215074" y="521494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2" name="Ellipse 211">
              <a:extLst>
                <a:ext uri="{FF2B5EF4-FFF2-40B4-BE49-F238E27FC236}">
                  <a16:creationId xmlns:a16="http://schemas.microsoft.com/office/drawing/2014/main" id="{F87CCB71-0F84-1840-A67D-F47606F250F0}"/>
                </a:ext>
              </a:extLst>
            </p:cNvPr>
            <p:cNvSpPr/>
            <p:nvPr/>
          </p:nvSpPr>
          <p:spPr>
            <a:xfrm>
              <a:off x="6143636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3" name="Ellipse 212">
              <a:extLst>
                <a:ext uri="{FF2B5EF4-FFF2-40B4-BE49-F238E27FC236}">
                  <a16:creationId xmlns:a16="http://schemas.microsoft.com/office/drawing/2014/main" id="{CF92B7E3-8B7D-204C-A82F-497632D61990}"/>
                </a:ext>
              </a:extLst>
            </p:cNvPr>
            <p:cNvSpPr/>
            <p:nvPr/>
          </p:nvSpPr>
          <p:spPr>
            <a:xfrm>
              <a:off x="6286512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4" name="Ellipse 213">
              <a:extLst>
                <a:ext uri="{FF2B5EF4-FFF2-40B4-BE49-F238E27FC236}">
                  <a16:creationId xmlns:a16="http://schemas.microsoft.com/office/drawing/2014/main" id="{83A023E1-4BDC-364D-81A7-45B87A96B566}"/>
                </a:ext>
              </a:extLst>
            </p:cNvPr>
            <p:cNvSpPr/>
            <p:nvPr/>
          </p:nvSpPr>
          <p:spPr>
            <a:xfrm>
              <a:off x="6357950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5" name="Ellipse 214">
              <a:extLst>
                <a:ext uri="{FF2B5EF4-FFF2-40B4-BE49-F238E27FC236}">
                  <a16:creationId xmlns:a16="http://schemas.microsoft.com/office/drawing/2014/main" id="{04ED2801-EED4-CE45-9B86-CDEFAEBCFF29}"/>
                </a:ext>
              </a:extLst>
            </p:cNvPr>
            <p:cNvSpPr/>
            <p:nvPr/>
          </p:nvSpPr>
          <p:spPr>
            <a:xfrm>
              <a:off x="6429388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6" name="Ellipse 215">
              <a:extLst>
                <a:ext uri="{FF2B5EF4-FFF2-40B4-BE49-F238E27FC236}">
                  <a16:creationId xmlns:a16="http://schemas.microsoft.com/office/drawing/2014/main" id="{8F72E3FE-E59C-2041-9016-F1D4B89587A9}"/>
                </a:ext>
              </a:extLst>
            </p:cNvPr>
            <p:cNvSpPr/>
            <p:nvPr/>
          </p:nvSpPr>
          <p:spPr>
            <a:xfrm>
              <a:off x="6429388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7" name="Ellipse 216">
              <a:extLst>
                <a:ext uri="{FF2B5EF4-FFF2-40B4-BE49-F238E27FC236}">
                  <a16:creationId xmlns:a16="http://schemas.microsoft.com/office/drawing/2014/main" id="{129F3AA7-71B8-A247-9020-11ECD9EE8E69}"/>
                </a:ext>
              </a:extLst>
            </p:cNvPr>
            <p:cNvSpPr/>
            <p:nvPr/>
          </p:nvSpPr>
          <p:spPr>
            <a:xfrm>
              <a:off x="6429388" y="529591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8" name="Ellipse 217">
              <a:extLst>
                <a:ext uri="{FF2B5EF4-FFF2-40B4-BE49-F238E27FC236}">
                  <a16:creationId xmlns:a16="http://schemas.microsoft.com/office/drawing/2014/main" id="{96AB57FC-6C4E-A54C-AAEC-4378368C4B18}"/>
                </a:ext>
              </a:extLst>
            </p:cNvPr>
            <p:cNvSpPr/>
            <p:nvPr/>
          </p:nvSpPr>
          <p:spPr>
            <a:xfrm>
              <a:off x="6286512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9" name="Ellipse 218">
              <a:extLst>
                <a:ext uri="{FF2B5EF4-FFF2-40B4-BE49-F238E27FC236}">
                  <a16:creationId xmlns:a16="http://schemas.microsoft.com/office/drawing/2014/main" id="{E41F0941-2B73-F247-9DAA-2A5BCBB10C5F}"/>
                </a:ext>
              </a:extLst>
            </p:cNvPr>
            <p:cNvSpPr/>
            <p:nvPr/>
          </p:nvSpPr>
          <p:spPr>
            <a:xfrm>
              <a:off x="628651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0" name="Ellipse 219">
              <a:extLst>
                <a:ext uri="{FF2B5EF4-FFF2-40B4-BE49-F238E27FC236}">
                  <a16:creationId xmlns:a16="http://schemas.microsoft.com/office/drawing/2014/main" id="{C4386814-463D-F146-A103-927557FDCE88}"/>
                </a:ext>
              </a:extLst>
            </p:cNvPr>
            <p:cNvSpPr/>
            <p:nvPr/>
          </p:nvSpPr>
          <p:spPr>
            <a:xfrm>
              <a:off x="6215074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1" name="Ellipse 220">
              <a:extLst>
                <a:ext uri="{FF2B5EF4-FFF2-40B4-BE49-F238E27FC236}">
                  <a16:creationId xmlns:a16="http://schemas.microsoft.com/office/drawing/2014/main" id="{E96DFC75-6D4B-5241-AFDD-8F911CB72185}"/>
                </a:ext>
              </a:extLst>
            </p:cNvPr>
            <p:cNvSpPr/>
            <p:nvPr/>
          </p:nvSpPr>
          <p:spPr>
            <a:xfrm>
              <a:off x="6072198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2" name="Ellipse 221">
              <a:extLst>
                <a:ext uri="{FF2B5EF4-FFF2-40B4-BE49-F238E27FC236}">
                  <a16:creationId xmlns:a16="http://schemas.microsoft.com/office/drawing/2014/main" id="{90959C14-25D2-9B45-AA29-DE1462747A49}"/>
                </a:ext>
              </a:extLst>
            </p:cNvPr>
            <p:cNvSpPr/>
            <p:nvPr/>
          </p:nvSpPr>
          <p:spPr>
            <a:xfrm>
              <a:off x="6143636" y="478632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3" name="Ellipse 222">
              <a:extLst>
                <a:ext uri="{FF2B5EF4-FFF2-40B4-BE49-F238E27FC236}">
                  <a16:creationId xmlns:a16="http://schemas.microsoft.com/office/drawing/2014/main" id="{873B7E6C-77DA-0849-A008-FFAA8BCE2D6E}"/>
                </a:ext>
              </a:extLst>
            </p:cNvPr>
            <p:cNvSpPr/>
            <p:nvPr/>
          </p:nvSpPr>
          <p:spPr>
            <a:xfrm>
              <a:off x="6143636" y="478632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4" name="Ellipse 223">
              <a:extLst>
                <a:ext uri="{FF2B5EF4-FFF2-40B4-BE49-F238E27FC236}">
                  <a16:creationId xmlns:a16="http://schemas.microsoft.com/office/drawing/2014/main" id="{A0A7DC5A-1DFF-A145-8876-D007CA3FE278}"/>
                </a:ext>
              </a:extLst>
            </p:cNvPr>
            <p:cNvSpPr/>
            <p:nvPr/>
          </p:nvSpPr>
          <p:spPr>
            <a:xfrm>
              <a:off x="6143636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5" name="Ellipse 224">
              <a:extLst>
                <a:ext uri="{FF2B5EF4-FFF2-40B4-BE49-F238E27FC236}">
                  <a16:creationId xmlns:a16="http://schemas.microsoft.com/office/drawing/2014/main" id="{1562E2A7-D0A1-5145-9476-BE7CE8D68DB4}"/>
                </a:ext>
              </a:extLst>
            </p:cNvPr>
            <p:cNvSpPr/>
            <p:nvPr/>
          </p:nvSpPr>
          <p:spPr>
            <a:xfrm>
              <a:off x="6143636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6" name="Ellipse 225">
              <a:extLst>
                <a:ext uri="{FF2B5EF4-FFF2-40B4-BE49-F238E27FC236}">
                  <a16:creationId xmlns:a16="http://schemas.microsoft.com/office/drawing/2014/main" id="{D2422367-237C-A849-8381-B7697350943C}"/>
                </a:ext>
              </a:extLst>
            </p:cNvPr>
            <p:cNvSpPr/>
            <p:nvPr/>
          </p:nvSpPr>
          <p:spPr>
            <a:xfrm>
              <a:off x="6000760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7" name="Ellipse 226">
              <a:extLst>
                <a:ext uri="{FF2B5EF4-FFF2-40B4-BE49-F238E27FC236}">
                  <a16:creationId xmlns:a16="http://schemas.microsoft.com/office/drawing/2014/main" id="{7A257386-BBF7-524E-B467-36EF48467533}"/>
                </a:ext>
              </a:extLst>
            </p:cNvPr>
            <p:cNvSpPr/>
            <p:nvPr/>
          </p:nvSpPr>
          <p:spPr>
            <a:xfrm>
              <a:off x="6072198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8" name="Ellipse 227">
              <a:extLst>
                <a:ext uri="{FF2B5EF4-FFF2-40B4-BE49-F238E27FC236}">
                  <a16:creationId xmlns:a16="http://schemas.microsoft.com/office/drawing/2014/main" id="{C96B9FF6-C09D-CE40-99F9-6DB128140927}"/>
                </a:ext>
              </a:extLst>
            </p:cNvPr>
            <p:cNvSpPr/>
            <p:nvPr/>
          </p:nvSpPr>
          <p:spPr>
            <a:xfrm>
              <a:off x="6072198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9" name="Ellipse 228">
              <a:extLst>
                <a:ext uri="{FF2B5EF4-FFF2-40B4-BE49-F238E27FC236}">
                  <a16:creationId xmlns:a16="http://schemas.microsoft.com/office/drawing/2014/main" id="{8779C6D8-E717-9045-BC97-B1EA94E13B7F}"/>
                </a:ext>
              </a:extLst>
            </p:cNvPr>
            <p:cNvSpPr/>
            <p:nvPr/>
          </p:nvSpPr>
          <p:spPr>
            <a:xfrm>
              <a:off x="6000760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0" name="Ellipse 229">
              <a:extLst>
                <a:ext uri="{FF2B5EF4-FFF2-40B4-BE49-F238E27FC236}">
                  <a16:creationId xmlns:a16="http://schemas.microsoft.com/office/drawing/2014/main" id="{15DF0629-CB17-AF49-B2DA-2BE68C84C7F7}"/>
                </a:ext>
              </a:extLst>
            </p:cNvPr>
            <p:cNvSpPr/>
            <p:nvPr/>
          </p:nvSpPr>
          <p:spPr>
            <a:xfrm>
              <a:off x="6000760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1" name="Ellipse 230">
              <a:extLst>
                <a:ext uri="{FF2B5EF4-FFF2-40B4-BE49-F238E27FC236}">
                  <a16:creationId xmlns:a16="http://schemas.microsoft.com/office/drawing/2014/main" id="{BEF8A9A0-550B-BF41-A0CB-F487429A5946}"/>
                </a:ext>
              </a:extLst>
            </p:cNvPr>
            <p:cNvSpPr/>
            <p:nvPr/>
          </p:nvSpPr>
          <p:spPr>
            <a:xfrm>
              <a:off x="5857884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2" name="Ellipse 231">
              <a:extLst>
                <a:ext uri="{FF2B5EF4-FFF2-40B4-BE49-F238E27FC236}">
                  <a16:creationId xmlns:a16="http://schemas.microsoft.com/office/drawing/2014/main" id="{5741CF06-0CBC-C044-B439-79BF6FE42E0B}"/>
                </a:ext>
              </a:extLst>
            </p:cNvPr>
            <p:cNvSpPr/>
            <p:nvPr/>
          </p:nvSpPr>
          <p:spPr>
            <a:xfrm>
              <a:off x="5857884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3" name="Ellipse 232">
              <a:extLst>
                <a:ext uri="{FF2B5EF4-FFF2-40B4-BE49-F238E27FC236}">
                  <a16:creationId xmlns:a16="http://schemas.microsoft.com/office/drawing/2014/main" id="{C0633F75-8FE3-D14E-A2C9-71FFE90142B2}"/>
                </a:ext>
              </a:extLst>
            </p:cNvPr>
            <p:cNvSpPr/>
            <p:nvPr/>
          </p:nvSpPr>
          <p:spPr>
            <a:xfrm>
              <a:off x="5929322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4" name="Ellipse 233">
              <a:extLst>
                <a:ext uri="{FF2B5EF4-FFF2-40B4-BE49-F238E27FC236}">
                  <a16:creationId xmlns:a16="http://schemas.microsoft.com/office/drawing/2014/main" id="{ECDAA6BD-A5AD-3B41-8225-CB8425C835B9}"/>
                </a:ext>
              </a:extLst>
            </p:cNvPr>
            <p:cNvSpPr/>
            <p:nvPr/>
          </p:nvSpPr>
          <p:spPr>
            <a:xfrm>
              <a:off x="5786446" y="450056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5" name="Ellipse 234">
              <a:extLst>
                <a:ext uri="{FF2B5EF4-FFF2-40B4-BE49-F238E27FC236}">
                  <a16:creationId xmlns:a16="http://schemas.microsoft.com/office/drawing/2014/main" id="{8033B67F-95BB-E64C-B523-794A7B2EB35E}"/>
                </a:ext>
              </a:extLst>
            </p:cNvPr>
            <p:cNvSpPr/>
            <p:nvPr/>
          </p:nvSpPr>
          <p:spPr>
            <a:xfrm>
              <a:off x="5938847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6" name="Ellipse 235">
              <a:extLst>
                <a:ext uri="{FF2B5EF4-FFF2-40B4-BE49-F238E27FC236}">
                  <a16:creationId xmlns:a16="http://schemas.microsoft.com/office/drawing/2014/main" id="{FB1E5710-4653-B446-BC2F-5C165F09EE3E}"/>
                </a:ext>
              </a:extLst>
            </p:cNvPr>
            <p:cNvSpPr/>
            <p:nvPr/>
          </p:nvSpPr>
          <p:spPr>
            <a:xfrm>
              <a:off x="5929322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7" name="Ellipse 236">
              <a:extLst>
                <a:ext uri="{FF2B5EF4-FFF2-40B4-BE49-F238E27FC236}">
                  <a16:creationId xmlns:a16="http://schemas.microsoft.com/office/drawing/2014/main" id="{E7CCD8C4-EC0B-AE44-84DD-3C3890A2CCD8}"/>
                </a:ext>
              </a:extLst>
            </p:cNvPr>
            <p:cNvSpPr/>
            <p:nvPr/>
          </p:nvSpPr>
          <p:spPr>
            <a:xfrm>
              <a:off x="5929322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8" name="Ellipse 237">
              <a:extLst>
                <a:ext uri="{FF2B5EF4-FFF2-40B4-BE49-F238E27FC236}">
                  <a16:creationId xmlns:a16="http://schemas.microsoft.com/office/drawing/2014/main" id="{741E15AB-2072-CB42-A5A1-E623049922B1}"/>
                </a:ext>
              </a:extLst>
            </p:cNvPr>
            <p:cNvSpPr/>
            <p:nvPr/>
          </p:nvSpPr>
          <p:spPr>
            <a:xfrm>
              <a:off x="6000760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9" name="Ellipse 238">
              <a:extLst>
                <a:ext uri="{FF2B5EF4-FFF2-40B4-BE49-F238E27FC236}">
                  <a16:creationId xmlns:a16="http://schemas.microsoft.com/office/drawing/2014/main" id="{82D38DDD-8914-0C49-8663-25F25788BC72}"/>
                </a:ext>
              </a:extLst>
            </p:cNvPr>
            <p:cNvSpPr/>
            <p:nvPr/>
          </p:nvSpPr>
          <p:spPr>
            <a:xfrm>
              <a:off x="5929322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0" name="Ellipse 239">
              <a:extLst>
                <a:ext uri="{FF2B5EF4-FFF2-40B4-BE49-F238E27FC236}">
                  <a16:creationId xmlns:a16="http://schemas.microsoft.com/office/drawing/2014/main" id="{68ECC9B6-C3C1-8947-ABCD-2E8F483A1464}"/>
                </a:ext>
              </a:extLst>
            </p:cNvPr>
            <p:cNvSpPr/>
            <p:nvPr/>
          </p:nvSpPr>
          <p:spPr>
            <a:xfrm>
              <a:off x="5857884" y="378618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1" name="Ellipse 240">
              <a:extLst>
                <a:ext uri="{FF2B5EF4-FFF2-40B4-BE49-F238E27FC236}">
                  <a16:creationId xmlns:a16="http://schemas.microsoft.com/office/drawing/2014/main" id="{E6A18DC7-F65F-854E-B921-D38C62FFCEE2}"/>
                </a:ext>
              </a:extLst>
            </p:cNvPr>
            <p:cNvSpPr/>
            <p:nvPr/>
          </p:nvSpPr>
          <p:spPr>
            <a:xfrm>
              <a:off x="6072198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4" name="Ellipse 243">
              <a:extLst>
                <a:ext uri="{FF2B5EF4-FFF2-40B4-BE49-F238E27FC236}">
                  <a16:creationId xmlns:a16="http://schemas.microsoft.com/office/drawing/2014/main" id="{B887DB99-46E6-4A45-94B4-0297EB607FEC}"/>
                </a:ext>
              </a:extLst>
            </p:cNvPr>
            <p:cNvSpPr/>
            <p:nvPr/>
          </p:nvSpPr>
          <p:spPr>
            <a:xfrm>
              <a:off x="6286512" y="378618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5" name="Ellipse 244">
              <a:extLst>
                <a:ext uri="{FF2B5EF4-FFF2-40B4-BE49-F238E27FC236}">
                  <a16:creationId xmlns:a16="http://schemas.microsoft.com/office/drawing/2014/main" id="{D04625CA-3449-674C-B108-C63ED3D83A56}"/>
                </a:ext>
              </a:extLst>
            </p:cNvPr>
            <p:cNvSpPr/>
            <p:nvPr/>
          </p:nvSpPr>
          <p:spPr>
            <a:xfrm>
              <a:off x="6215074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6" name="Ellipse 245">
              <a:extLst>
                <a:ext uri="{FF2B5EF4-FFF2-40B4-BE49-F238E27FC236}">
                  <a16:creationId xmlns:a16="http://schemas.microsoft.com/office/drawing/2014/main" id="{815D3D9D-6CE2-3048-80C4-5B4D80D99D6A}"/>
                </a:ext>
              </a:extLst>
            </p:cNvPr>
            <p:cNvSpPr/>
            <p:nvPr/>
          </p:nvSpPr>
          <p:spPr>
            <a:xfrm>
              <a:off x="6286512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7" name="Ellipse 246">
              <a:extLst>
                <a:ext uri="{FF2B5EF4-FFF2-40B4-BE49-F238E27FC236}">
                  <a16:creationId xmlns:a16="http://schemas.microsoft.com/office/drawing/2014/main" id="{0EFA32BF-54F5-FA45-8C02-6103237696E6}"/>
                </a:ext>
              </a:extLst>
            </p:cNvPr>
            <p:cNvSpPr/>
            <p:nvPr/>
          </p:nvSpPr>
          <p:spPr>
            <a:xfrm>
              <a:off x="6143636" y="408146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8" name="Ellipse 247">
              <a:extLst>
                <a:ext uri="{FF2B5EF4-FFF2-40B4-BE49-F238E27FC236}">
                  <a16:creationId xmlns:a16="http://schemas.microsoft.com/office/drawing/2014/main" id="{70DA8242-9390-034C-B6CE-DC7D65094C0E}"/>
                </a:ext>
              </a:extLst>
            </p:cNvPr>
            <p:cNvSpPr/>
            <p:nvPr/>
          </p:nvSpPr>
          <p:spPr>
            <a:xfrm>
              <a:off x="614363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9" name="Ellipse 248">
              <a:extLst>
                <a:ext uri="{FF2B5EF4-FFF2-40B4-BE49-F238E27FC236}">
                  <a16:creationId xmlns:a16="http://schemas.microsoft.com/office/drawing/2014/main" id="{4AE9B2D6-2781-C848-AA45-083B73995C33}"/>
                </a:ext>
              </a:extLst>
            </p:cNvPr>
            <p:cNvSpPr/>
            <p:nvPr/>
          </p:nvSpPr>
          <p:spPr>
            <a:xfrm>
              <a:off x="6143636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0" name="Ellipse 249">
              <a:extLst>
                <a:ext uri="{FF2B5EF4-FFF2-40B4-BE49-F238E27FC236}">
                  <a16:creationId xmlns:a16="http://schemas.microsoft.com/office/drawing/2014/main" id="{302BE35A-FA0B-B44A-A948-6470FEDA5D7A}"/>
                </a:ext>
              </a:extLst>
            </p:cNvPr>
            <p:cNvSpPr/>
            <p:nvPr/>
          </p:nvSpPr>
          <p:spPr>
            <a:xfrm>
              <a:off x="6143636" y="4010029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1" name="Ellipse 250">
              <a:extLst>
                <a:ext uri="{FF2B5EF4-FFF2-40B4-BE49-F238E27FC236}">
                  <a16:creationId xmlns:a16="http://schemas.microsoft.com/office/drawing/2014/main" id="{192BDD2E-366D-0B46-A5F8-4896731E5FCD}"/>
                </a:ext>
              </a:extLst>
            </p:cNvPr>
            <p:cNvSpPr/>
            <p:nvPr/>
          </p:nvSpPr>
          <p:spPr>
            <a:xfrm>
              <a:off x="6143636" y="416243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2" name="Ellipse 251">
              <a:extLst>
                <a:ext uri="{FF2B5EF4-FFF2-40B4-BE49-F238E27FC236}">
                  <a16:creationId xmlns:a16="http://schemas.microsoft.com/office/drawing/2014/main" id="{145BE7A8-20D0-1C4F-BFEA-2C044E8A33EF}"/>
                </a:ext>
              </a:extLst>
            </p:cNvPr>
            <p:cNvSpPr/>
            <p:nvPr/>
          </p:nvSpPr>
          <p:spPr>
            <a:xfrm>
              <a:off x="6143636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3" name="Ellipse 252">
              <a:extLst>
                <a:ext uri="{FF2B5EF4-FFF2-40B4-BE49-F238E27FC236}">
                  <a16:creationId xmlns:a16="http://schemas.microsoft.com/office/drawing/2014/main" id="{405E3270-3C38-2943-B32C-EBE03090BD9B}"/>
                </a:ext>
              </a:extLst>
            </p:cNvPr>
            <p:cNvSpPr/>
            <p:nvPr/>
          </p:nvSpPr>
          <p:spPr>
            <a:xfrm>
              <a:off x="6072198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4" name="Ellipse 253">
              <a:extLst>
                <a:ext uri="{FF2B5EF4-FFF2-40B4-BE49-F238E27FC236}">
                  <a16:creationId xmlns:a16="http://schemas.microsoft.com/office/drawing/2014/main" id="{73C5B91B-7F9F-D849-BE68-732195B2F594}"/>
                </a:ext>
              </a:extLst>
            </p:cNvPr>
            <p:cNvSpPr/>
            <p:nvPr/>
          </p:nvSpPr>
          <p:spPr>
            <a:xfrm>
              <a:off x="6286512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5" name="Ellipse 254">
              <a:extLst>
                <a:ext uri="{FF2B5EF4-FFF2-40B4-BE49-F238E27FC236}">
                  <a16:creationId xmlns:a16="http://schemas.microsoft.com/office/drawing/2014/main" id="{6DD9DDD5-450F-824F-89D0-82352A336D2F}"/>
                </a:ext>
              </a:extLst>
            </p:cNvPr>
            <p:cNvSpPr/>
            <p:nvPr/>
          </p:nvSpPr>
          <p:spPr>
            <a:xfrm>
              <a:off x="6357950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6" name="Ellipse 255">
              <a:extLst>
                <a:ext uri="{FF2B5EF4-FFF2-40B4-BE49-F238E27FC236}">
                  <a16:creationId xmlns:a16="http://schemas.microsoft.com/office/drawing/2014/main" id="{6AC9EA41-9820-334B-9A8E-5849121424DB}"/>
                </a:ext>
              </a:extLst>
            </p:cNvPr>
            <p:cNvSpPr/>
            <p:nvPr/>
          </p:nvSpPr>
          <p:spPr>
            <a:xfrm>
              <a:off x="6429388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7" name="Ellipse 256">
              <a:extLst>
                <a:ext uri="{FF2B5EF4-FFF2-40B4-BE49-F238E27FC236}">
                  <a16:creationId xmlns:a16="http://schemas.microsoft.com/office/drawing/2014/main" id="{07FEA93D-972A-404C-8D18-B3EA8D52B404}"/>
                </a:ext>
              </a:extLst>
            </p:cNvPr>
            <p:cNvSpPr/>
            <p:nvPr/>
          </p:nvSpPr>
          <p:spPr>
            <a:xfrm>
              <a:off x="6357950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8" name="Ellipse 257">
              <a:extLst>
                <a:ext uri="{FF2B5EF4-FFF2-40B4-BE49-F238E27FC236}">
                  <a16:creationId xmlns:a16="http://schemas.microsoft.com/office/drawing/2014/main" id="{CE773021-1128-F44D-AB88-132263B67D39}"/>
                </a:ext>
              </a:extLst>
            </p:cNvPr>
            <p:cNvSpPr/>
            <p:nvPr/>
          </p:nvSpPr>
          <p:spPr>
            <a:xfrm>
              <a:off x="6357950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9" name="Ellipse 258">
              <a:extLst>
                <a:ext uri="{FF2B5EF4-FFF2-40B4-BE49-F238E27FC236}">
                  <a16:creationId xmlns:a16="http://schemas.microsoft.com/office/drawing/2014/main" id="{046D7343-0D81-B848-9B2C-AB13B09D590E}"/>
                </a:ext>
              </a:extLst>
            </p:cNvPr>
            <p:cNvSpPr/>
            <p:nvPr/>
          </p:nvSpPr>
          <p:spPr>
            <a:xfrm>
              <a:off x="6357950" y="443865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0" name="Ellipse 259">
              <a:extLst>
                <a:ext uri="{FF2B5EF4-FFF2-40B4-BE49-F238E27FC236}">
                  <a16:creationId xmlns:a16="http://schemas.microsoft.com/office/drawing/2014/main" id="{5830D637-E3A0-2946-A4B1-2718C1DDB1D4}"/>
                </a:ext>
              </a:extLst>
            </p:cNvPr>
            <p:cNvSpPr/>
            <p:nvPr/>
          </p:nvSpPr>
          <p:spPr>
            <a:xfrm>
              <a:off x="6357950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1" name="Ellipse 260">
              <a:extLst>
                <a:ext uri="{FF2B5EF4-FFF2-40B4-BE49-F238E27FC236}">
                  <a16:creationId xmlns:a16="http://schemas.microsoft.com/office/drawing/2014/main" id="{E66098DC-D38F-FC4E-A80C-DC3BA1E47ABD}"/>
                </a:ext>
              </a:extLst>
            </p:cNvPr>
            <p:cNvSpPr/>
            <p:nvPr/>
          </p:nvSpPr>
          <p:spPr>
            <a:xfrm>
              <a:off x="6286512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2" name="Ellipse 261">
              <a:extLst>
                <a:ext uri="{FF2B5EF4-FFF2-40B4-BE49-F238E27FC236}">
                  <a16:creationId xmlns:a16="http://schemas.microsoft.com/office/drawing/2014/main" id="{BDBC9A62-1297-7047-A6E6-D9D3D3D87164}"/>
                </a:ext>
              </a:extLst>
            </p:cNvPr>
            <p:cNvSpPr/>
            <p:nvPr/>
          </p:nvSpPr>
          <p:spPr>
            <a:xfrm>
              <a:off x="6286512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3" name="Ellipse 262">
              <a:extLst>
                <a:ext uri="{FF2B5EF4-FFF2-40B4-BE49-F238E27FC236}">
                  <a16:creationId xmlns:a16="http://schemas.microsoft.com/office/drawing/2014/main" id="{4FCBEAC8-616B-B146-B8BA-3DCCB671A252}"/>
                </a:ext>
              </a:extLst>
            </p:cNvPr>
            <p:cNvSpPr/>
            <p:nvPr/>
          </p:nvSpPr>
          <p:spPr>
            <a:xfrm>
              <a:off x="6357950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4" name="Ellipse 263">
              <a:extLst>
                <a:ext uri="{FF2B5EF4-FFF2-40B4-BE49-F238E27FC236}">
                  <a16:creationId xmlns:a16="http://schemas.microsoft.com/office/drawing/2014/main" id="{C0862040-A350-6840-8E2E-BC12AF0083E7}"/>
                </a:ext>
              </a:extLst>
            </p:cNvPr>
            <p:cNvSpPr/>
            <p:nvPr/>
          </p:nvSpPr>
          <p:spPr>
            <a:xfrm>
              <a:off x="6357950" y="4724409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5" name="Ellipse 264">
              <a:extLst>
                <a:ext uri="{FF2B5EF4-FFF2-40B4-BE49-F238E27FC236}">
                  <a16:creationId xmlns:a16="http://schemas.microsoft.com/office/drawing/2014/main" id="{9794C486-5B15-C54D-89C7-928D50FA44D9}"/>
                </a:ext>
              </a:extLst>
            </p:cNvPr>
            <p:cNvSpPr/>
            <p:nvPr/>
          </p:nvSpPr>
          <p:spPr>
            <a:xfrm>
              <a:off x="6357950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6" name="Ellipse 265">
              <a:extLst>
                <a:ext uri="{FF2B5EF4-FFF2-40B4-BE49-F238E27FC236}">
                  <a16:creationId xmlns:a16="http://schemas.microsoft.com/office/drawing/2014/main" id="{3C32EEA0-4F9E-6647-AAF2-4930B08F8F1B}"/>
                </a:ext>
              </a:extLst>
            </p:cNvPr>
            <p:cNvSpPr/>
            <p:nvPr/>
          </p:nvSpPr>
          <p:spPr>
            <a:xfrm>
              <a:off x="6215074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7" name="Ellipse 266">
              <a:extLst>
                <a:ext uri="{FF2B5EF4-FFF2-40B4-BE49-F238E27FC236}">
                  <a16:creationId xmlns:a16="http://schemas.microsoft.com/office/drawing/2014/main" id="{95FB9A30-4393-5045-A881-FD98BED078D5}"/>
                </a:ext>
              </a:extLst>
            </p:cNvPr>
            <p:cNvSpPr/>
            <p:nvPr/>
          </p:nvSpPr>
          <p:spPr>
            <a:xfrm>
              <a:off x="6429388" y="479584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8" name="Ellipse 267">
              <a:extLst>
                <a:ext uri="{FF2B5EF4-FFF2-40B4-BE49-F238E27FC236}">
                  <a16:creationId xmlns:a16="http://schemas.microsoft.com/office/drawing/2014/main" id="{4439FE3A-5F4A-4247-A448-9CAEF9E7C1BE}"/>
                </a:ext>
              </a:extLst>
            </p:cNvPr>
            <p:cNvSpPr/>
            <p:nvPr/>
          </p:nvSpPr>
          <p:spPr>
            <a:xfrm>
              <a:off x="6215074" y="528638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FD56B3-D333-5C49-8A98-DAE42E8E6B24}"/>
                </a:ext>
              </a:extLst>
            </p:cNvPr>
            <p:cNvSpPr/>
            <p:nvPr/>
          </p:nvSpPr>
          <p:spPr>
            <a:xfrm>
              <a:off x="4714876" y="3786189"/>
              <a:ext cx="1785950" cy="15716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D80458C-975C-694F-AC0C-52E5E7313068}"/>
              </a:ext>
            </a:extLst>
          </p:cNvPr>
          <p:cNvSpPr/>
          <p:nvPr/>
        </p:nvSpPr>
        <p:spPr bwMode="auto">
          <a:xfrm>
            <a:off x="6390410" y="4206850"/>
            <a:ext cx="2197030" cy="19333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2" name="Ellipse 272">
            <a:extLst>
              <a:ext uri="{FF2B5EF4-FFF2-40B4-BE49-F238E27FC236}">
                <a16:creationId xmlns:a16="http://schemas.microsoft.com/office/drawing/2014/main" id="{FAC99C4F-F5B4-A449-8E90-3E2829C0C0BD}"/>
              </a:ext>
            </a:extLst>
          </p:cNvPr>
          <p:cNvSpPr/>
          <p:nvPr/>
        </p:nvSpPr>
        <p:spPr bwMode="auto">
          <a:xfrm>
            <a:off x="6468511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3" name="Ellipse 273">
            <a:extLst>
              <a:ext uri="{FF2B5EF4-FFF2-40B4-BE49-F238E27FC236}">
                <a16:creationId xmlns:a16="http://schemas.microsoft.com/office/drawing/2014/main" id="{0FBDA780-B10C-AF4E-A7ED-26F920ED1EC6}"/>
              </a:ext>
            </a:extLst>
          </p:cNvPr>
          <p:cNvSpPr/>
          <p:nvPr/>
        </p:nvSpPr>
        <p:spPr bwMode="auto">
          <a:xfrm>
            <a:off x="6468373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05" name="Ellipse 285">
            <a:extLst>
              <a:ext uri="{FF2B5EF4-FFF2-40B4-BE49-F238E27FC236}">
                <a16:creationId xmlns:a16="http://schemas.microsoft.com/office/drawing/2014/main" id="{AE3A8B94-FFB2-8242-8204-2424354B2928}"/>
              </a:ext>
            </a:extLst>
          </p:cNvPr>
          <p:cNvSpPr/>
          <p:nvPr/>
        </p:nvSpPr>
        <p:spPr bwMode="auto">
          <a:xfrm>
            <a:off x="6471434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06" name="Ellipse 286">
            <a:extLst>
              <a:ext uri="{FF2B5EF4-FFF2-40B4-BE49-F238E27FC236}">
                <a16:creationId xmlns:a16="http://schemas.microsoft.com/office/drawing/2014/main" id="{88C1B736-5E3C-4E47-8FFF-02098FEC5561}"/>
              </a:ext>
            </a:extLst>
          </p:cNvPr>
          <p:cNvSpPr/>
          <p:nvPr/>
        </p:nvSpPr>
        <p:spPr bwMode="auto">
          <a:xfrm>
            <a:off x="6473401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32" name="Ellipse 312">
            <a:extLst>
              <a:ext uri="{FF2B5EF4-FFF2-40B4-BE49-F238E27FC236}">
                <a16:creationId xmlns:a16="http://schemas.microsoft.com/office/drawing/2014/main" id="{1427B8CD-EBB7-7842-B826-AF0722D0182A}"/>
              </a:ext>
            </a:extLst>
          </p:cNvPr>
          <p:cNvSpPr/>
          <p:nvPr/>
        </p:nvSpPr>
        <p:spPr bwMode="auto">
          <a:xfrm>
            <a:off x="6470759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2" name="Ellipse 272">
            <a:extLst>
              <a:ext uri="{FF2B5EF4-FFF2-40B4-BE49-F238E27FC236}">
                <a16:creationId xmlns:a16="http://schemas.microsoft.com/office/drawing/2014/main" id="{AC34FDBB-BD5B-F049-BA30-0814F8F68200}"/>
              </a:ext>
            </a:extLst>
          </p:cNvPr>
          <p:cNvSpPr/>
          <p:nvPr/>
        </p:nvSpPr>
        <p:spPr bwMode="auto">
          <a:xfrm>
            <a:off x="6465450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3" name="Ellipse 273">
            <a:extLst>
              <a:ext uri="{FF2B5EF4-FFF2-40B4-BE49-F238E27FC236}">
                <a16:creationId xmlns:a16="http://schemas.microsoft.com/office/drawing/2014/main" id="{4F4FC33F-74F3-2943-80C0-AF3E6751CFCC}"/>
              </a:ext>
            </a:extLst>
          </p:cNvPr>
          <p:cNvSpPr/>
          <p:nvPr/>
        </p:nvSpPr>
        <p:spPr bwMode="auto">
          <a:xfrm>
            <a:off x="6465312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4" name="Ellipse 285">
            <a:extLst>
              <a:ext uri="{FF2B5EF4-FFF2-40B4-BE49-F238E27FC236}">
                <a16:creationId xmlns:a16="http://schemas.microsoft.com/office/drawing/2014/main" id="{2324B069-2C18-F644-9EDE-1702515DF2E2}"/>
              </a:ext>
            </a:extLst>
          </p:cNvPr>
          <p:cNvSpPr/>
          <p:nvPr/>
        </p:nvSpPr>
        <p:spPr bwMode="auto">
          <a:xfrm>
            <a:off x="6468373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5" name="Ellipse 286">
            <a:extLst>
              <a:ext uri="{FF2B5EF4-FFF2-40B4-BE49-F238E27FC236}">
                <a16:creationId xmlns:a16="http://schemas.microsoft.com/office/drawing/2014/main" id="{2BC8FD87-A254-D24C-A4F4-C8C46D256E4A}"/>
              </a:ext>
            </a:extLst>
          </p:cNvPr>
          <p:cNvSpPr/>
          <p:nvPr/>
        </p:nvSpPr>
        <p:spPr bwMode="auto">
          <a:xfrm>
            <a:off x="6470340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6" name="Ellipse 312">
            <a:extLst>
              <a:ext uri="{FF2B5EF4-FFF2-40B4-BE49-F238E27FC236}">
                <a16:creationId xmlns:a16="http://schemas.microsoft.com/office/drawing/2014/main" id="{53EF6387-ABF3-A349-8906-5B0B19EB4D51}"/>
              </a:ext>
            </a:extLst>
          </p:cNvPr>
          <p:cNvSpPr/>
          <p:nvPr/>
        </p:nvSpPr>
        <p:spPr bwMode="auto">
          <a:xfrm>
            <a:off x="6467698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7" name="Ellipse 286">
            <a:extLst>
              <a:ext uri="{FF2B5EF4-FFF2-40B4-BE49-F238E27FC236}">
                <a16:creationId xmlns:a16="http://schemas.microsoft.com/office/drawing/2014/main" id="{D07E9223-D9F5-1C44-8C1B-9778B0491F5E}"/>
              </a:ext>
            </a:extLst>
          </p:cNvPr>
          <p:cNvSpPr/>
          <p:nvPr/>
        </p:nvSpPr>
        <p:spPr bwMode="auto">
          <a:xfrm>
            <a:off x="6475763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8" name="Ellipse 312">
            <a:extLst>
              <a:ext uri="{FF2B5EF4-FFF2-40B4-BE49-F238E27FC236}">
                <a16:creationId xmlns:a16="http://schemas.microsoft.com/office/drawing/2014/main" id="{BBE6B8EA-54EA-5841-BF20-E76014EB37BD}"/>
              </a:ext>
            </a:extLst>
          </p:cNvPr>
          <p:cNvSpPr/>
          <p:nvPr/>
        </p:nvSpPr>
        <p:spPr bwMode="auto">
          <a:xfrm>
            <a:off x="6473121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9" name="Ellipse 272">
            <a:extLst>
              <a:ext uri="{FF2B5EF4-FFF2-40B4-BE49-F238E27FC236}">
                <a16:creationId xmlns:a16="http://schemas.microsoft.com/office/drawing/2014/main" id="{F4DCDEFB-1699-214B-A9B8-1C0BBCECEBC9}"/>
              </a:ext>
            </a:extLst>
          </p:cNvPr>
          <p:cNvSpPr/>
          <p:nvPr/>
        </p:nvSpPr>
        <p:spPr bwMode="auto">
          <a:xfrm>
            <a:off x="6467812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0" name="Ellipse 273">
            <a:extLst>
              <a:ext uri="{FF2B5EF4-FFF2-40B4-BE49-F238E27FC236}">
                <a16:creationId xmlns:a16="http://schemas.microsoft.com/office/drawing/2014/main" id="{52ADD272-B574-5E4B-A284-2EB73FAF5CC1}"/>
              </a:ext>
            </a:extLst>
          </p:cNvPr>
          <p:cNvSpPr/>
          <p:nvPr/>
        </p:nvSpPr>
        <p:spPr bwMode="auto">
          <a:xfrm>
            <a:off x="6467674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1" name="Ellipse 285">
            <a:extLst>
              <a:ext uri="{FF2B5EF4-FFF2-40B4-BE49-F238E27FC236}">
                <a16:creationId xmlns:a16="http://schemas.microsoft.com/office/drawing/2014/main" id="{2D6B046C-CAFC-754F-9531-A7F415F3FA76}"/>
              </a:ext>
            </a:extLst>
          </p:cNvPr>
          <p:cNvSpPr/>
          <p:nvPr/>
        </p:nvSpPr>
        <p:spPr bwMode="auto">
          <a:xfrm>
            <a:off x="6470735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3" name="Ellipse 312">
            <a:extLst>
              <a:ext uri="{FF2B5EF4-FFF2-40B4-BE49-F238E27FC236}">
                <a16:creationId xmlns:a16="http://schemas.microsoft.com/office/drawing/2014/main" id="{B4288FEE-5453-CC4E-A534-AD889BC90AEB}"/>
              </a:ext>
            </a:extLst>
          </p:cNvPr>
          <p:cNvSpPr/>
          <p:nvPr/>
        </p:nvSpPr>
        <p:spPr bwMode="auto">
          <a:xfrm>
            <a:off x="6470060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4" name="Ellipse 272">
            <a:extLst>
              <a:ext uri="{FF2B5EF4-FFF2-40B4-BE49-F238E27FC236}">
                <a16:creationId xmlns:a16="http://schemas.microsoft.com/office/drawing/2014/main" id="{DF991EE4-427C-AC42-9947-B4AA196654D3}"/>
              </a:ext>
            </a:extLst>
          </p:cNvPr>
          <p:cNvSpPr/>
          <p:nvPr/>
        </p:nvSpPr>
        <p:spPr bwMode="auto">
          <a:xfrm>
            <a:off x="6605195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5" name="Ellipse 273">
            <a:extLst>
              <a:ext uri="{FF2B5EF4-FFF2-40B4-BE49-F238E27FC236}">
                <a16:creationId xmlns:a16="http://schemas.microsoft.com/office/drawing/2014/main" id="{353C0F2F-09CD-3045-B23E-A26EC14F0A52}"/>
              </a:ext>
            </a:extLst>
          </p:cNvPr>
          <p:cNvSpPr/>
          <p:nvPr/>
        </p:nvSpPr>
        <p:spPr bwMode="auto">
          <a:xfrm>
            <a:off x="6605057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6" name="Ellipse 285">
            <a:extLst>
              <a:ext uri="{FF2B5EF4-FFF2-40B4-BE49-F238E27FC236}">
                <a16:creationId xmlns:a16="http://schemas.microsoft.com/office/drawing/2014/main" id="{63F4D961-6C31-B44E-ABA5-F92D123F65F7}"/>
              </a:ext>
            </a:extLst>
          </p:cNvPr>
          <p:cNvSpPr/>
          <p:nvPr/>
        </p:nvSpPr>
        <p:spPr bwMode="auto">
          <a:xfrm>
            <a:off x="6608118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7" name="Ellipse 286">
            <a:extLst>
              <a:ext uri="{FF2B5EF4-FFF2-40B4-BE49-F238E27FC236}">
                <a16:creationId xmlns:a16="http://schemas.microsoft.com/office/drawing/2014/main" id="{82CC7BBD-48BE-374E-8968-C362AF4F4EFC}"/>
              </a:ext>
            </a:extLst>
          </p:cNvPr>
          <p:cNvSpPr/>
          <p:nvPr/>
        </p:nvSpPr>
        <p:spPr bwMode="auto">
          <a:xfrm>
            <a:off x="6610085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8" name="Ellipse 312">
            <a:extLst>
              <a:ext uri="{FF2B5EF4-FFF2-40B4-BE49-F238E27FC236}">
                <a16:creationId xmlns:a16="http://schemas.microsoft.com/office/drawing/2014/main" id="{0EA4E5A2-17A5-0E47-9082-BD0C3AF476DA}"/>
              </a:ext>
            </a:extLst>
          </p:cNvPr>
          <p:cNvSpPr/>
          <p:nvPr/>
        </p:nvSpPr>
        <p:spPr bwMode="auto">
          <a:xfrm>
            <a:off x="6607443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9" name="Ellipse 272">
            <a:extLst>
              <a:ext uri="{FF2B5EF4-FFF2-40B4-BE49-F238E27FC236}">
                <a16:creationId xmlns:a16="http://schemas.microsoft.com/office/drawing/2014/main" id="{55DF85B6-D39F-AF4A-9408-970336DBFC62}"/>
              </a:ext>
            </a:extLst>
          </p:cNvPr>
          <p:cNvSpPr/>
          <p:nvPr/>
        </p:nvSpPr>
        <p:spPr bwMode="auto">
          <a:xfrm>
            <a:off x="6602134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0" name="Ellipse 273">
            <a:extLst>
              <a:ext uri="{FF2B5EF4-FFF2-40B4-BE49-F238E27FC236}">
                <a16:creationId xmlns:a16="http://schemas.microsoft.com/office/drawing/2014/main" id="{9616CDCB-EBA1-8A46-A3CE-A3112B4E4808}"/>
              </a:ext>
            </a:extLst>
          </p:cNvPr>
          <p:cNvSpPr/>
          <p:nvPr/>
        </p:nvSpPr>
        <p:spPr bwMode="auto">
          <a:xfrm>
            <a:off x="6601996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1" name="Ellipse 285">
            <a:extLst>
              <a:ext uri="{FF2B5EF4-FFF2-40B4-BE49-F238E27FC236}">
                <a16:creationId xmlns:a16="http://schemas.microsoft.com/office/drawing/2014/main" id="{69B717FC-FAB6-F04A-88F3-86DB7AD0D26D}"/>
              </a:ext>
            </a:extLst>
          </p:cNvPr>
          <p:cNvSpPr/>
          <p:nvPr/>
        </p:nvSpPr>
        <p:spPr bwMode="auto">
          <a:xfrm>
            <a:off x="6605057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2" name="Ellipse 286">
            <a:extLst>
              <a:ext uri="{FF2B5EF4-FFF2-40B4-BE49-F238E27FC236}">
                <a16:creationId xmlns:a16="http://schemas.microsoft.com/office/drawing/2014/main" id="{E54EB67A-D19A-134D-B422-AAE4603BEF13}"/>
              </a:ext>
            </a:extLst>
          </p:cNvPr>
          <p:cNvSpPr/>
          <p:nvPr/>
        </p:nvSpPr>
        <p:spPr bwMode="auto">
          <a:xfrm>
            <a:off x="6607024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3" name="Ellipse 312">
            <a:extLst>
              <a:ext uri="{FF2B5EF4-FFF2-40B4-BE49-F238E27FC236}">
                <a16:creationId xmlns:a16="http://schemas.microsoft.com/office/drawing/2014/main" id="{347F0C86-7696-934F-8B8E-552CB40CEF73}"/>
              </a:ext>
            </a:extLst>
          </p:cNvPr>
          <p:cNvSpPr/>
          <p:nvPr/>
        </p:nvSpPr>
        <p:spPr bwMode="auto">
          <a:xfrm>
            <a:off x="6604382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4" name="Ellipse 286">
            <a:extLst>
              <a:ext uri="{FF2B5EF4-FFF2-40B4-BE49-F238E27FC236}">
                <a16:creationId xmlns:a16="http://schemas.microsoft.com/office/drawing/2014/main" id="{0986F07E-A286-8A46-A848-000DA433C020}"/>
              </a:ext>
            </a:extLst>
          </p:cNvPr>
          <p:cNvSpPr/>
          <p:nvPr/>
        </p:nvSpPr>
        <p:spPr bwMode="auto">
          <a:xfrm>
            <a:off x="6612447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5" name="Ellipse 312">
            <a:extLst>
              <a:ext uri="{FF2B5EF4-FFF2-40B4-BE49-F238E27FC236}">
                <a16:creationId xmlns:a16="http://schemas.microsoft.com/office/drawing/2014/main" id="{6D7D457C-2B33-1747-B88F-9303BBA9DD16}"/>
              </a:ext>
            </a:extLst>
          </p:cNvPr>
          <p:cNvSpPr/>
          <p:nvPr/>
        </p:nvSpPr>
        <p:spPr bwMode="auto">
          <a:xfrm>
            <a:off x="6609805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6" name="Ellipse 272">
            <a:extLst>
              <a:ext uri="{FF2B5EF4-FFF2-40B4-BE49-F238E27FC236}">
                <a16:creationId xmlns:a16="http://schemas.microsoft.com/office/drawing/2014/main" id="{D9EE1A93-0487-E544-AFF2-F1E310F39B40}"/>
              </a:ext>
            </a:extLst>
          </p:cNvPr>
          <p:cNvSpPr/>
          <p:nvPr/>
        </p:nvSpPr>
        <p:spPr bwMode="auto">
          <a:xfrm>
            <a:off x="6604496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7" name="Ellipse 273">
            <a:extLst>
              <a:ext uri="{FF2B5EF4-FFF2-40B4-BE49-F238E27FC236}">
                <a16:creationId xmlns:a16="http://schemas.microsoft.com/office/drawing/2014/main" id="{CE6EE5BD-2303-044A-AA4F-E0754ADF984D}"/>
              </a:ext>
            </a:extLst>
          </p:cNvPr>
          <p:cNvSpPr/>
          <p:nvPr/>
        </p:nvSpPr>
        <p:spPr bwMode="auto">
          <a:xfrm>
            <a:off x="6604358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8" name="Ellipse 285">
            <a:extLst>
              <a:ext uri="{FF2B5EF4-FFF2-40B4-BE49-F238E27FC236}">
                <a16:creationId xmlns:a16="http://schemas.microsoft.com/office/drawing/2014/main" id="{8BC38BB4-311C-4B40-ADCB-CE26DD550BCF}"/>
              </a:ext>
            </a:extLst>
          </p:cNvPr>
          <p:cNvSpPr/>
          <p:nvPr/>
        </p:nvSpPr>
        <p:spPr bwMode="auto">
          <a:xfrm>
            <a:off x="6607419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9" name="Ellipse 312">
            <a:extLst>
              <a:ext uri="{FF2B5EF4-FFF2-40B4-BE49-F238E27FC236}">
                <a16:creationId xmlns:a16="http://schemas.microsoft.com/office/drawing/2014/main" id="{5F25FAC5-8E6A-3743-9275-0B94E2CA1E18}"/>
              </a:ext>
            </a:extLst>
          </p:cNvPr>
          <p:cNvSpPr/>
          <p:nvPr/>
        </p:nvSpPr>
        <p:spPr bwMode="auto">
          <a:xfrm>
            <a:off x="6606744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0" name="Ellipse 272">
            <a:extLst>
              <a:ext uri="{FF2B5EF4-FFF2-40B4-BE49-F238E27FC236}">
                <a16:creationId xmlns:a16="http://schemas.microsoft.com/office/drawing/2014/main" id="{078BC9A8-5CFD-9A40-BA82-0BF76244E113}"/>
              </a:ext>
            </a:extLst>
          </p:cNvPr>
          <p:cNvSpPr/>
          <p:nvPr/>
        </p:nvSpPr>
        <p:spPr bwMode="auto">
          <a:xfrm>
            <a:off x="6749688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1" name="Ellipse 273">
            <a:extLst>
              <a:ext uri="{FF2B5EF4-FFF2-40B4-BE49-F238E27FC236}">
                <a16:creationId xmlns:a16="http://schemas.microsoft.com/office/drawing/2014/main" id="{D20E1A6C-D96C-5A4E-A6F0-F5601B38EB8C}"/>
              </a:ext>
            </a:extLst>
          </p:cNvPr>
          <p:cNvSpPr/>
          <p:nvPr/>
        </p:nvSpPr>
        <p:spPr bwMode="auto">
          <a:xfrm>
            <a:off x="6749550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2" name="Ellipse 285">
            <a:extLst>
              <a:ext uri="{FF2B5EF4-FFF2-40B4-BE49-F238E27FC236}">
                <a16:creationId xmlns:a16="http://schemas.microsoft.com/office/drawing/2014/main" id="{9CAAE6AA-5E70-DD43-9FE9-A911E5DCD4B5}"/>
              </a:ext>
            </a:extLst>
          </p:cNvPr>
          <p:cNvSpPr/>
          <p:nvPr/>
        </p:nvSpPr>
        <p:spPr bwMode="auto">
          <a:xfrm>
            <a:off x="6752611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3" name="Ellipse 286">
            <a:extLst>
              <a:ext uri="{FF2B5EF4-FFF2-40B4-BE49-F238E27FC236}">
                <a16:creationId xmlns:a16="http://schemas.microsoft.com/office/drawing/2014/main" id="{585C1F7F-B4F5-754E-B2A1-09D0C3F2C966}"/>
              </a:ext>
            </a:extLst>
          </p:cNvPr>
          <p:cNvSpPr/>
          <p:nvPr/>
        </p:nvSpPr>
        <p:spPr bwMode="auto">
          <a:xfrm>
            <a:off x="6754578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4" name="Ellipse 312">
            <a:extLst>
              <a:ext uri="{FF2B5EF4-FFF2-40B4-BE49-F238E27FC236}">
                <a16:creationId xmlns:a16="http://schemas.microsoft.com/office/drawing/2014/main" id="{25806734-EFB1-E34B-9F42-F520158E4BB6}"/>
              </a:ext>
            </a:extLst>
          </p:cNvPr>
          <p:cNvSpPr/>
          <p:nvPr/>
        </p:nvSpPr>
        <p:spPr bwMode="auto">
          <a:xfrm>
            <a:off x="6751936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5" name="Ellipse 272">
            <a:extLst>
              <a:ext uri="{FF2B5EF4-FFF2-40B4-BE49-F238E27FC236}">
                <a16:creationId xmlns:a16="http://schemas.microsoft.com/office/drawing/2014/main" id="{01F544F3-2B70-F148-99E1-37A0F6484553}"/>
              </a:ext>
            </a:extLst>
          </p:cNvPr>
          <p:cNvSpPr/>
          <p:nvPr/>
        </p:nvSpPr>
        <p:spPr bwMode="auto">
          <a:xfrm>
            <a:off x="6746627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6" name="Ellipse 273">
            <a:extLst>
              <a:ext uri="{FF2B5EF4-FFF2-40B4-BE49-F238E27FC236}">
                <a16:creationId xmlns:a16="http://schemas.microsoft.com/office/drawing/2014/main" id="{AA95E577-A394-AE4C-BDBF-007AAE3F4F40}"/>
              </a:ext>
            </a:extLst>
          </p:cNvPr>
          <p:cNvSpPr/>
          <p:nvPr/>
        </p:nvSpPr>
        <p:spPr bwMode="auto">
          <a:xfrm>
            <a:off x="6746489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7" name="Ellipse 285">
            <a:extLst>
              <a:ext uri="{FF2B5EF4-FFF2-40B4-BE49-F238E27FC236}">
                <a16:creationId xmlns:a16="http://schemas.microsoft.com/office/drawing/2014/main" id="{E260B392-5765-9948-B037-2555CC24E462}"/>
              </a:ext>
            </a:extLst>
          </p:cNvPr>
          <p:cNvSpPr/>
          <p:nvPr/>
        </p:nvSpPr>
        <p:spPr bwMode="auto">
          <a:xfrm>
            <a:off x="6749550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8" name="Ellipse 286">
            <a:extLst>
              <a:ext uri="{FF2B5EF4-FFF2-40B4-BE49-F238E27FC236}">
                <a16:creationId xmlns:a16="http://schemas.microsoft.com/office/drawing/2014/main" id="{3DB6233A-326B-604D-9611-6ADE210C4FE2}"/>
              </a:ext>
            </a:extLst>
          </p:cNvPr>
          <p:cNvSpPr/>
          <p:nvPr/>
        </p:nvSpPr>
        <p:spPr bwMode="auto">
          <a:xfrm>
            <a:off x="6751517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9" name="Ellipse 312">
            <a:extLst>
              <a:ext uri="{FF2B5EF4-FFF2-40B4-BE49-F238E27FC236}">
                <a16:creationId xmlns:a16="http://schemas.microsoft.com/office/drawing/2014/main" id="{AEDA0821-7DE2-F34D-854C-F31CAA593D61}"/>
              </a:ext>
            </a:extLst>
          </p:cNvPr>
          <p:cNvSpPr/>
          <p:nvPr/>
        </p:nvSpPr>
        <p:spPr bwMode="auto">
          <a:xfrm>
            <a:off x="6748875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0" name="Ellipse 286">
            <a:extLst>
              <a:ext uri="{FF2B5EF4-FFF2-40B4-BE49-F238E27FC236}">
                <a16:creationId xmlns:a16="http://schemas.microsoft.com/office/drawing/2014/main" id="{4F3BD9A9-F550-1047-ABCE-E2626C0114E3}"/>
              </a:ext>
            </a:extLst>
          </p:cNvPr>
          <p:cNvSpPr/>
          <p:nvPr/>
        </p:nvSpPr>
        <p:spPr bwMode="auto">
          <a:xfrm>
            <a:off x="6756940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1" name="Ellipse 312">
            <a:extLst>
              <a:ext uri="{FF2B5EF4-FFF2-40B4-BE49-F238E27FC236}">
                <a16:creationId xmlns:a16="http://schemas.microsoft.com/office/drawing/2014/main" id="{BA4004DA-DB38-A743-A06D-B83A4F08FF8D}"/>
              </a:ext>
            </a:extLst>
          </p:cNvPr>
          <p:cNvSpPr/>
          <p:nvPr/>
        </p:nvSpPr>
        <p:spPr bwMode="auto">
          <a:xfrm>
            <a:off x="6754298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2" name="Ellipse 272">
            <a:extLst>
              <a:ext uri="{FF2B5EF4-FFF2-40B4-BE49-F238E27FC236}">
                <a16:creationId xmlns:a16="http://schemas.microsoft.com/office/drawing/2014/main" id="{4D322AB8-59E9-964B-8D56-2EF43C524480}"/>
              </a:ext>
            </a:extLst>
          </p:cNvPr>
          <p:cNvSpPr/>
          <p:nvPr/>
        </p:nvSpPr>
        <p:spPr bwMode="auto">
          <a:xfrm>
            <a:off x="6748989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3" name="Ellipse 273">
            <a:extLst>
              <a:ext uri="{FF2B5EF4-FFF2-40B4-BE49-F238E27FC236}">
                <a16:creationId xmlns:a16="http://schemas.microsoft.com/office/drawing/2014/main" id="{1DAB529D-2CB5-6349-A57E-112EEDA1ECE8}"/>
              </a:ext>
            </a:extLst>
          </p:cNvPr>
          <p:cNvSpPr/>
          <p:nvPr/>
        </p:nvSpPr>
        <p:spPr bwMode="auto">
          <a:xfrm>
            <a:off x="6748851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4" name="Ellipse 285">
            <a:extLst>
              <a:ext uri="{FF2B5EF4-FFF2-40B4-BE49-F238E27FC236}">
                <a16:creationId xmlns:a16="http://schemas.microsoft.com/office/drawing/2014/main" id="{F4D5B64F-D3BC-F342-BF13-ADAD17AAFEA3}"/>
              </a:ext>
            </a:extLst>
          </p:cNvPr>
          <p:cNvSpPr/>
          <p:nvPr/>
        </p:nvSpPr>
        <p:spPr bwMode="auto">
          <a:xfrm>
            <a:off x="6751912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5" name="Ellipse 312">
            <a:extLst>
              <a:ext uri="{FF2B5EF4-FFF2-40B4-BE49-F238E27FC236}">
                <a16:creationId xmlns:a16="http://schemas.microsoft.com/office/drawing/2014/main" id="{F906A14B-BB3C-7B4B-88D8-B9857A42ABAD}"/>
              </a:ext>
            </a:extLst>
          </p:cNvPr>
          <p:cNvSpPr/>
          <p:nvPr/>
        </p:nvSpPr>
        <p:spPr bwMode="auto">
          <a:xfrm>
            <a:off x="6751237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6" name="Ellipse 272">
            <a:extLst>
              <a:ext uri="{FF2B5EF4-FFF2-40B4-BE49-F238E27FC236}">
                <a16:creationId xmlns:a16="http://schemas.microsoft.com/office/drawing/2014/main" id="{71A52DD6-597A-6147-BBF7-BDCBB3D482DC}"/>
              </a:ext>
            </a:extLst>
          </p:cNvPr>
          <p:cNvSpPr/>
          <p:nvPr/>
        </p:nvSpPr>
        <p:spPr bwMode="auto">
          <a:xfrm>
            <a:off x="6886372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7" name="Ellipse 273">
            <a:extLst>
              <a:ext uri="{FF2B5EF4-FFF2-40B4-BE49-F238E27FC236}">
                <a16:creationId xmlns:a16="http://schemas.microsoft.com/office/drawing/2014/main" id="{74158905-D3BE-9E43-9BC1-924A207C85D0}"/>
              </a:ext>
            </a:extLst>
          </p:cNvPr>
          <p:cNvSpPr/>
          <p:nvPr/>
        </p:nvSpPr>
        <p:spPr bwMode="auto">
          <a:xfrm>
            <a:off x="6886234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8" name="Ellipse 285">
            <a:extLst>
              <a:ext uri="{FF2B5EF4-FFF2-40B4-BE49-F238E27FC236}">
                <a16:creationId xmlns:a16="http://schemas.microsoft.com/office/drawing/2014/main" id="{C98BED9B-B795-EB43-BA96-7A06BEC4207D}"/>
              </a:ext>
            </a:extLst>
          </p:cNvPr>
          <p:cNvSpPr/>
          <p:nvPr/>
        </p:nvSpPr>
        <p:spPr bwMode="auto">
          <a:xfrm>
            <a:off x="6889295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9" name="Ellipse 286">
            <a:extLst>
              <a:ext uri="{FF2B5EF4-FFF2-40B4-BE49-F238E27FC236}">
                <a16:creationId xmlns:a16="http://schemas.microsoft.com/office/drawing/2014/main" id="{003522BB-4423-AC42-9F91-BBD821853A4C}"/>
              </a:ext>
            </a:extLst>
          </p:cNvPr>
          <p:cNvSpPr/>
          <p:nvPr/>
        </p:nvSpPr>
        <p:spPr bwMode="auto">
          <a:xfrm>
            <a:off x="6891262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0" name="Ellipse 312">
            <a:extLst>
              <a:ext uri="{FF2B5EF4-FFF2-40B4-BE49-F238E27FC236}">
                <a16:creationId xmlns:a16="http://schemas.microsoft.com/office/drawing/2014/main" id="{AEC248EF-689E-F848-9617-2A43BE793DE0}"/>
              </a:ext>
            </a:extLst>
          </p:cNvPr>
          <p:cNvSpPr/>
          <p:nvPr/>
        </p:nvSpPr>
        <p:spPr bwMode="auto">
          <a:xfrm>
            <a:off x="6888620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1" name="Ellipse 272">
            <a:extLst>
              <a:ext uri="{FF2B5EF4-FFF2-40B4-BE49-F238E27FC236}">
                <a16:creationId xmlns:a16="http://schemas.microsoft.com/office/drawing/2014/main" id="{15A00CFB-5135-3D46-BE3C-5DE45C5776C8}"/>
              </a:ext>
            </a:extLst>
          </p:cNvPr>
          <p:cNvSpPr/>
          <p:nvPr/>
        </p:nvSpPr>
        <p:spPr bwMode="auto">
          <a:xfrm>
            <a:off x="6883311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2" name="Ellipse 273">
            <a:extLst>
              <a:ext uri="{FF2B5EF4-FFF2-40B4-BE49-F238E27FC236}">
                <a16:creationId xmlns:a16="http://schemas.microsoft.com/office/drawing/2014/main" id="{8B251EE6-A940-8A47-9EF6-C4CF159E738B}"/>
              </a:ext>
            </a:extLst>
          </p:cNvPr>
          <p:cNvSpPr/>
          <p:nvPr/>
        </p:nvSpPr>
        <p:spPr bwMode="auto">
          <a:xfrm>
            <a:off x="6883173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3" name="Ellipse 285">
            <a:extLst>
              <a:ext uri="{FF2B5EF4-FFF2-40B4-BE49-F238E27FC236}">
                <a16:creationId xmlns:a16="http://schemas.microsoft.com/office/drawing/2014/main" id="{1749CDDF-BB04-014E-9E73-5E50BB9F9EBC}"/>
              </a:ext>
            </a:extLst>
          </p:cNvPr>
          <p:cNvSpPr/>
          <p:nvPr/>
        </p:nvSpPr>
        <p:spPr bwMode="auto">
          <a:xfrm>
            <a:off x="6886234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4" name="Ellipse 286">
            <a:extLst>
              <a:ext uri="{FF2B5EF4-FFF2-40B4-BE49-F238E27FC236}">
                <a16:creationId xmlns:a16="http://schemas.microsoft.com/office/drawing/2014/main" id="{DC5806C9-FEB5-D941-934F-BC4891E7B13C}"/>
              </a:ext>
            </a:extLst>
          </p:cNvPr>
          <p:cNvSpPr/>
          <p:nvPr/>
        </p:nvSpPr>
        <p:spPr bwMode="auto">
          <a:xfrm>
            <a:off x="6888201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5" name="Ellipse 312">
            <a:extLst>
              <a:ext uri="{FF2B5EF4-FFF2-40B4-BE49-F238E27FC236}">
                <a16:creationId xmlns:a16="http://schemas.microsoft.com/office/drawing/2014/main" id="{03F2BB43-EE00-7143-B34A-B69DACFB7440}"/>
              </a:ext>
            </a:extLst>
          </p:cNvPr>
          <p:cNvSpPr/>
          <p:nvPr/>
        </p:nvSpPr>
        <p:spPr bwMode="auto">
          <a:xfrm>
            <a:off x="6885559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6" name="Ellipse 286">
            <a:extLst>
              <a:ext uri="{FF2B5EF4-FFF2-40B4-BE49-F238E27FC236}">
                <a16:creationId xmlns:a16="http://schemas.microsoft.com/office/drawing/2014/main" id="{FCD1A16A-A5CD-F04E-86A6-B867C7D954E8}"/>
              </a:ext>
            </a:extLst>
          </p:cNvPr>
          <p:cNvSpPr/>
          <p:nvPr/>
        </p:nvSpPr>
        <p:spPr bwMode="auto">
          <a:xfrm>
            <a:off x="6893624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7" name="Ellipse 312">
            <a:extLst>
              <a:ext uri="{FF2B5EF4-FFF2-40B4-BE49-F238E27FC236}">
                <a16:creationId xmlns:a16="http://schemas.microsoft.com/office/drawing/2014/main" id="{D2316D37-B628-9B47-81B9-3CFA47D72871}"/>
              </a:ext>
            </a:extLst>
          </p:cNvPr>
          <p:cNvSpPr/>
          <p:nvPr/>
        </p:nvSpPr>
        <p:spPr bwMode="auto">
          <a:xfrm>
            <a:off x="6890982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8" name="Ellipse 272">
            <a:extLst>
              <a:ext uri="{FF2B5EF4-FFF2-40B4-BE49-F238E27FC236}">
                <a16:creationId xmlns:a16="http://schemas.microsoft.com/office/drawing/2014/main" id="{09C06E23-3694-994A-936D-65E8F4618A11}"/>
              </a:ext>
            </a:extLst>
          </p:cNvPr>
          <p:cNvSpPr/>
          <p:nvPr/>
        </p:nvSpPr>
        <p:spPr bwMode="auto">
          <a:xfrm>
            <a:off x="6885673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9" name="Ellipse 273">
            <a:extLst>
              <a:ext uri="{FF2B5EF4-FFF2-40B4-BE49-F238E27FC236}">
                <a16:creationId xmlns:a16="http://schemas.microsoft.com/office/drawing/2014/main" id="{0A3EE0C7-7FDB-3F48-BDEF-C7486DB1354A}"/>
              </a:ext>
            </a:extLst>
          </p:cNvPr>
          <p:cNvSpPr/>
          <p:nvPr/>
        </p:nvSpPr>
        <p:spPr bwMode="auto">
          <a:xfrm>
            <a:off x="6885535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0" name="Ellipse 285">
            <a:extLst>
              <a:ext uri="{FF2B5EF4-FFF2-40B4-BE49-F238E27FC236}">
                <a16:creationId xmlns:a16="http://schemas.microsoft.com/office/drawing/2014/main" id="{1CA70D18-4C67-9B4A-9493-73D7EAD56C61}"/>
              </a:ext>
            </a:extLst>
          </p:cNvPr>
          <p:cNvSpPr/>
          <p:nvPr/>
        </p:nvSpPr>
        <p:spPr bwMode="auto">
          <a:xfrm>
            <a:off x="6888596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1" name="Ellipse 312">
            <a:extLst>
              <a:ext uri="{FF2B5EF4-FFF2-40B4-BE49-F238E27FC236}">
                <a16:creationId xmlns:a16="http://schemas.microsoft.com/office/drawing/2014/main" id="{6D0B7E45-34BA-8F4B-A996-3D8520EA3740}"/>
              </a:ext>
            </a:extLst>
          </p:cNvPr>
          <p:cNvSpPr/>
          <p:nvPr/>
        </p:nvSpPr>
        <p:spPr bwMode="auto">
          <a:xfrm>
            <a:off x="6887921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2" name="Ellipse 272">
            <a:extLst>
              <a:ext uri="{FF2B5EF4-FFF2-40B4-BE49-F238E27FC236}">
                <a16:creationId xmlns:a16="http://schemas.microsoft.com/office/drawing/2014/main" id="{53B7DBD4-F9A3-BB47-8E56-CCA1271DB761}"/>
              </a:ext>
            </a:extLst>
          </p:cNvPr>
          <p:cNvSpPr/>
          <p:nvPr/>
        </p:nvSpPr>
        <p:spPr bwMode="auto">
          <a:xfrm>
            <a:off x="7020213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3" name="Ellipse 273">
            <a:extLst>
              <a:ext uri="{FF2B5EF4-FFF2-40B4-BE49-F238E27FC236}">
                <a16:creationId xmlns:a16="http://schemas.microsoft.com/office/drawing/2014/main" id="{A8A3D27E-E27A-3E4C-8D36-59FDCB3B0B79}"/>
              </a:ext>
            </a:extLst>
          </p:cNvPr>
          <p:cNvSpPr/>
          <p:nvPr/>
        </p:nvSpPr>
        <p:spPr bwMode="auto">
          <a:xfrm>
            <a:off x="7020075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4" name="Ellipse 285">
            <a:extLst>
              <a:ext uri="{FF2B5EF4-FFF2-40B4-BE49-F238E27FC236}">
                <a16:creationId xmlns:a16="http://schemas.microsoft.com/office/drawing/2014/main" id="{CD6FAF8D-2F0B-6643-AF33-038D52A968E0}"/>
              </a:ext>
            </a:extLst>
          </p:cNvPr>
          <p:cNvSpPr/>
          <p:nvPr/>
        </p:nvSpPr>
        <p:spPr bwMode="auto">
          <a:xfrm>
            <a:off x="7023136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5" name="Ellipse 286">
            <a:extLst>
              <a:ext uri="{FF2B5EF4-FFF2-40B4-BE49-F238E27FC236}">
                <a16:creationId xmlns:a16="http://schemas.microsoft.com/office/drawing/2014/main" id="{8D150FA4-3D10-F04A-B369-88E029CF84FC}"/>
              </a:ext>
            </a:extLst>
          </p:cNvPr>
          <p:cNvSpPr/>
          <p:nvPr/>
        </p:nvSpPr>
        <p:spPr bwMode="auto">
          <a:xfrm>
            <a:off x="7025103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6" name="Ellipse 312">
            <a:extLst>
              <a:ext uri="{FF2B5EF4-FFF2-40B4-BE49-F238E27FC236}">
                <a16:creationId xmlns:a16="http://schemas.microsoft.com/office/drawing/2014/main" id="{FA73C9CC-DD6B-FA4E-89A5-5D87EDF9B798}"/>
              </a:ext>
            </a:extLst>
          </p:cNvPr>
          <p:cNvSpPr/>
          <p:nvPr/>
        </p:nvSpPr>
        <p:spPr bwMode="auto">
          <a:xfrm>
            <a:off x="7022461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7" name="Ellipse 272">
            <a:extLst>
              <a:ext uri="{FF2B5EF4-FFF2-40B4-BE49-F238E27FC236}">
                <a16:creationId xmlns:a16="http://schemas.microsoft.com/office/drawing/2014/main" id="{46D58EAE-422C-914B-9A0B-054BE3F78A44}"/>
              </a:ext>
            </a:extLst>
          </p:cNvPr>
          <p:cNvSpPr/>
          <p:nvPr/>
        </p:nvSpPr>
        <p:spPr bwMode="auto">
          <a:xfrm>
            <a:off x="7017152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8" name="Ellipse 273">
            <a:extLst>
              <a:ext uri="{FF2B5EF4-FFF2-40B4-BE49-F238E27FC236}">
                <a16:creationId xmlns:a16="http://schemas.microsoft.com/office/drawing/2014/main" id="{080BD9D7-A8B2-C344-A7E2-6AB41D2445B9}"/>
              </a:ext>
            </a:extLst>
          </p:cNvPr>
          <p:cNvSpPr/>
          <p:nvPr/>
        </p:nvSpPr>
        <p:spPr bwMode="auto">
          <a:xfrm>
            <a:off x="7017014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9" name="Ellipse 285">
            <a:extLst>
              <a:ext uri="{FF2B5EF4-FFF2-40B4-BE49-F238E27FC236}">
                <a16:creationId xmlns:a16="http://schemas.microsoft.com/office/drawing/2014/main" id="{76F18687-0B31-2E4C-8E7C-7BAB3DBD9543}"/>
              </a:ext>
            </a:extLst>
          </p:cNvPr>
          <p:cNvSpPr/>
          <p:nvPr/>
        </p:nvSpPr>
        <p:spPr bwMode="auto">
          <a:xfrm>
            <a:off x="7020075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0" name="Ellipse 286">
            <a:extLst>
              <a:ext uri="{FF2B5EF4-FFF2-40B4-BE49-F238E27FC236}">
                <a16:creationId xmlns:a16="http://schemas.microsoft.com/office/drawing/2014/main" id="{6FBD653C-8991-7D47-8D7B-4EDB54D31EE7}"/>
              </a:ext>
            </a:extLst>
          </p:cNvPr>
          <p:cNvSpPr/>
          <p:nvPr/>
        </p:nvSpPr>
        <p:spPr bwMode="auto">
          <a:xfrm>
            <a:off x="7022042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1" name="Ellipse 312">
            <a:extLst>
              <a:ext uri="{FF2B5EF4-FFF2-40B4-BE49-F238E27FC236}">
                <a16:creationId xmlns:a16="http://schemas.microsoft.com/office/drawing/2014/main" id="{2E5F24EF-1187-3A4F-A055-BAC3411A961D}"/>
              </a:ext>
            </a:extLst>
          </p:cNvPr>
          <p:cNvSpPr/>
          <p:nvPr/>
        </p:nvSpPr>
        <p:spPr bwMode="auto">
          <a:xfrm>
            <a:off x="7019400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2" name="Ellipse 286">
            <a:extLst>
              <a:ext uri="{FF2B5EF4-FFF2-40B4-BE49-F238E27FC236}">
                <a16:creationId xmlns:a16="http://schemas.microsoft.com/office/drawing/2014/main" id="{02BEA871-A230-8747-840C-1611F2141B01}"/>
              </a:ext>
            </a:extLst>
          </p:cNvPr>
          <p:cNvSpPr/>
          <p:nvPr/>
        </p:nvSpPr>
        <p:spPr bwMode="auto">
          <a:xfrm>
            <a:off x="7027465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3" name="Ellipse 312">
            <a:extLst>
              <a:ext uri="{FF2B5EF4-FFF2-40B4-BE49-F238E27FC236}">
                <a16:creationId xmlns:a16="http://schemas.microsoft.com/office/drawing/2014/main" id="{8B933D10-7E0B-244D-BA3D-292245598E21}"/>
              </a:ext>
            </a:extLst>
          </p:cNvPr>
          <p:cNvSpPr/>
          <p:nvPr/>
        </p:nvSpPr>
        <p:spPr bwMode="auto">
          <a:xfrm>
            <a:off x="7024823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4" name="Ellipse 272">
            <a:extLst>
              <a:ext uri="{FF2B5EF4-FFF2-40B4-BE49-F238E27FC236}">
                <a16:creationId xmlns:a16="http://schemas.microsoft.com/office/drawing/2014/main" id="{B3A7866D-27C0-6D4E-B115-E263FB78E792}"/>
              </a:ext>
            </a:extLst>
          </p:cNvPr>
          <p:cNvSpPr/>
          <p:nvPr/>
        </p:nvSpPr>
        <p:spPr bwMode="auto">
          <a:xfrm>
            <a:off x="7019514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5" name="Ellipse 273">
            <a:extLst>
              <a:ext uri="{FF2B5EF4-FFF2-40B4-BE49-F238E27FC236}">
                <a16:creationId xmlns:a16="http://schemas.microsoft.com/office/drawing/2014/main" id="{7B12FE4B-9B48-1D44-885B-C06FA47174BB}"/>
              </a:ext>
            </a:extLst>
          </p:cNvPr>
          <p:cNvSpPr/>
          <p:nvPr/>
        </p:nvSpPr>
        <p:spPr bwMode="auto">
          <a:xfrm>
            <a:off x="7019376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6" name="Ellipse 285">
            <a:extLst>
              <a:ext uri="{FF2B5EF4-FFF2-40B4-BE49-F238E27FC236}">
                <a16:creationId xmlns:a16="http://schemas.microsoft.com/office/drawing/2014/main" id="{EBAB7E32-8DF8-094B-96D9-9944AF0144BA}"/>
              </a:ext>
            </a:extLst>
          </p:cNvPr>
          <p:cNvSpPr/>
          <p:nvPr/>
        </p:nvSpPr>
        <p:spPr bwMode="auto">
          <a:xfrm>
            <a:off x="7022437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7" name="Ellipse 312">
            <a:extLst>
              <a:ext uri="{FF2B5EF4-FFF2-40B4-BE49-F238E27FC236}">
                <a16:creationId xmlns:a16="http://schemas.microsoft.com/office/drawing/2014/main" id="{F3A23751-3E70-D94F-9E6D-22010E2B2429}"/>
              </a:ext>
            </a:extLst>
          </p:cNvPr>
          <p:cNvSpPr/>
          <p:nvPr/>
        </p:nvSpPr>
        <p:spPr bwMode="auto">
          <a:xfrm>
            <a:off x="7021762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8" name="Ellipse 272">
            <a:extLst>
              <a:ext uri="{FF2B5EF4-FFF2-40B4-BE49-F238E27FC236}">
                <a16:creationId xmlns:a16="http://schemas.microsoft.com/office/drawing/2014/main" id="{F9DE80A1-1A6F-BD4F-92D8-A9E76DE13E44}"/>
              </a:ext>
            </a:extLst>
          </p:cNvPr>
          <p:cNvSpPr/>
          <p:nvPr/>
        </p:nvSpPr>
        <p:spPr bwMode="auto">
          <a:xfrm>
            <a:off x="7156897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9" name="Ellipse 273">
            <a:extLst>
              <a:ext uri="{FF2B5EF4-FFF2-40B4-BE49-F238E27FC236}">
                <a16:creationId xmlns:a16="http://schemas.microsoft.com/office/drawing/2014/main" id="{5F58C02C-5597-3748-8737-2288C6C43A5F}"/>
              </a:ext>
            </a:extLst>
          </p:cNvPr>
          <p:cNvSpPr/>
          <p:nvPr/>
        </p:nvSpPr>
        <p:spPr bwMode="auto">
          <a:xfrm>
            <a:off x="7156759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0" name="Ellipse 285">
            <a:extLst>
              <a:ext uri="{FF2B5EF4-FFF2-40B4-BE49-F238E27FC236}">
                <a16:creationId xmlns:a16="http://schemas.microsoft.com/office/drawing/2014/main" id="{78DCF505-10D6-DB4D-891E-CE5D51B5B57F}"/>
              </a:ext>
            </a:extLst>
          </p:cNvPr>
          <p:cNvSpPr/>
          <p:nvPr/>
        </p:nvSpPr>
        <p:spPr bwMode="auto">
          <a:xfrm>
            <a:off x="7159820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1" name="Ellipse 286">
            <a:extLst>
              <a:ext uri="{FF2B5EF4-FFF2-40B4-BE49-F238E27FC236}">
                <a16:creationId xmlns:a16="http://schemas.microsoft.com/office/drawing/2014/main" id="{AA3EEA30-035C-D943-A78B-646F98D0AFE7}"/>
              </a:ext>
            </a:extLst>
          </p:cNvPr>
          <p:cNvSpPr/>
          <p:nvPr/>
        </p:nvSpPr>
        <p:spPr bwMode="auto">
          <a:xfrm>
            <a:off x="7161787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2" name="Ellipse 312">
            <a:extLst>
              <a:ext uri="{FF2B5EF4-FFF2-40B4-BE49-F238E27FC236}">
                <a16:creationId xmlns:a16="http://schemas.microsoft.com/office/drawing/2014/main" id="{41AD6476-2D9F-274D-9396-265A80E66BDD}"/>
              </a:ext>
            </a:extLst>
          </p:cNvPr>
          <p:cNvSpPr/>
          <p:nvPr/>
        </p:nvSpPr>
        <p:spPr bwMode="auto">
          <a:xfrm>
            <a:off x="7159145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3" name="Ellipse 272">
            <a:extLst>
              <a:ext uri="{FF2B5EF4-FFF2-40B4-BE49-F238E27FC236}">
                <a16:creationId xmlns:a16="http://schemas.microsoft.com/office/drawing/2014/main" id="{A5C07198-F581-9842-AFE1-A1F0412840E9}"/>
              </a:ext>
            </a:extLst>
          </p:cNvPr>
          <p:cNvSpPr/>
          <p:nvPr/>
        </p:nvSpPr>
        <p:spPr bwMode="auto">
          <a:xfrm>
            <a:off x="7153836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4" name="Ellipse 273">
            <a:extLst>
              <a:ext uri="{FF2B5EF4-FFF2-40B4-BE49-F238E27FC236}">
                <a16:creationId xmlns:a16="http://schemas.microsoft.com/office/drawing/2014/main" id="{52DF65C3-D81A-2949-AB00-19C214644BC6}"/>
              </a:ext>
            </a:extLst>
          </p:cNvPr>
          <p:cNvSpPr/>
          <p:nvPr/>
        </p:nvSpPr>
        <p:spPr bwMode="auto">
          <a:xfrm>
            <a:off x="7153698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5" name="Ellipse 285">
            <a:extLst>
              <a:ext uri="{FF2B5EF4-FFF2-40B4-BE49-F238E27FC236}">
                <a16:creationId xmlns:a16="http://schemas.microsoft.com/office/drawing/2014/main" id="{0BE95115-5350-9A4B-B811-997F8F3B3643}"/>
              </a:ext>
            </a:extLst>
          </p:cNvPr>
          <p:cNvSpPr/>
          <p:nvPr/>
        </p:nvSpPr>
        <p:spPr bwMode="auto">
          <a:xfrm>
            <a:off x="7156759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6" name="Ellipse 286">
            <a:extLst>
              <a:ext uri="{FF2B5EF4-FFF2-40B4-BE49-F238E27FC236}">
                <a16:creationId xmlns:a16="http://schemas.microsoft.com/office/drawing/2014/main" id="{761E10DA-7FA6-9B4F-913F-B07DA032539A}"/>
              </a:ext>
            </a:extLst>
          </p:cNvPr>
          <p:cNvSpPr/>
          <p:nvPr/>
        </p:nvSpPr>
        <p:spPr bwMode="auto">
          <a:xfrm>
            <a:off x="7158726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7" name="Ellipse 312">
            <a:extLst>
              <a:ext uri="{FF2B5EF4-FFF2-40B4-BE49-F238E27FC236}">
                <a16:creationId xmlns:a16="http://schemas.microsoft.com/office/drawing/2014/main" id="{7F55DF75-B727-354A-A12E-83D0A48F9D8E}"/>
              </a:ext>
            </a:extLst>
          </p:cNvPr>
          <p:cNvSpPr/>
          <p:nvPr/>
        </p:nvSpPr>
        <p:spPr bwMode="auto">
          <a:xfrm>
            <a:off x="7156084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8" name="Ellipse 286">
            <a:extLst>
              <a:ext uri="{FF2B5EF4-FFF2-40B4-BE49-F238E27FC236}">
                <a16:creationId xmlns:a16="http://schemas.microsoft.com/office/drawing/2014/main" id="{4C94B741-943B-FD49-9D56-A953328C5BCF}"/>
              </a:ext>
            </a:extLst>
          </p:cNvPr>
          <p:cNvSpPr/>
          <p:nvPr/>
        </p:nvSpPr>
        <p:spPr bwMode="auto">
          <a:xfrm>
            <a:off x="7164149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9" name="Ellipse 312">
            <a:extLst>
              <a:ext uri="{FF2B5EF4-FFF2-40B4-BE49-F238E27FC236}">
                <a16:creationId xmlns:a16="http://schemas.microsoft.com/office/drawing/2014/main" id="{F7FBF9DC-56B3-5541-892B-7CDE685E87BC}"/>
              </a:ext>
            </a:extLst>
          </p:cNvPr>
          <p:cNvSpPr/>
          <p:nvPr/>
        </p:nvSpPr>
        <p:spPr bwMode="auto">
          <a:xfrm>
            <a:off x="7161507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0" name="Ellipse 272">
            <a:extLst>
              <a:ext uri="{FF2B5EF4-FFF2-40B4-BE49-F238E27FC236}">
                <a16:creationId xmlns:a16="http://schemas.microsoft.com/office/drawing/2014/main" id="{9527B892-E3C2-0F4A-BA36-5488A078E634}"/>
              </a:ext>
            </a:extLst>
          </p:cNvPr>
          <p:cNvSpPr/>
          <p:nvPr/>
        </p:nvSpPr>
        <p:spPr bwMode="auto">
          <a:xfrm>
            <a:off x="7156198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1" name="Ellipse 273">
            <a:extLst>
              <a:ext uri="{FF2B5EF4-FFF2-40B4-BE49-F238E27FC236}">
                <a16:creationId xmlns:a16="http://schemas.microsoft.com/office/drawing/2014/main" id="{0AC12D79-3BF3-824F-8B26-3D021865D107}"/>
              </a:ext>
            </a:extLst>
          </p:cNvPr>
          <p:cNvSpPr/>
          <p:nvPr/>
        </p:nvSpPr>
        <p:spPr bwMode="auto">
          <a:xfrm>
            <a:off x="7156060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2" name="Ellipse 285">
            <a:extLst>
              <a:ext uri="{FF2B5EF4-FFF2-40B4-BE49-F238E27FC236}">
                <a16:creationId xmlns:a16="http://schemas.microsoft.com/office/drawing/2014/main" id="{33B1F32E-49CF-B64C-8271-CAD71E6B24CE}"/>
              </a:ext>
            </a:extLst>
          </p:cNvPr>
          <p:cNvSpPr/>
          <p:nvPr/>
        </p:nvSpPr>
        <p:spPr bwMode="auto">
          <a:xfrm>
            <a:off x="7159121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3" name="Ellipse 312">
            <a:extLst>
              <a:ext uri="{FF2B5EF4-FFF2-40B4-BE49-F238E27FC236}">
                <a16:creationId xmlns:a16="http://schemas.microsoft.com/office/drawing/2014/main" id="{5120C36B-C6D5-964D-BC8D-51702503E4F8}"/>
              </a:ext>
            </a:extLst>
          </p:cNvPr>
          <p:cNvSpPr/>
          <p:nvPr/>
        </p:nvSpPr>
        <p:spPr bwMode="auto">
          <a:xfrm>
            <a:off x="7158446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4" name="Ellipse 272">
            <a:extLst>
              <a:ext uri="{FF2B5EF4-FFF2-40B4-BE49-F238E27FC236}">
                <a16:creationId xmlns:a16="http://schemas.microsoft.com/office/drawing/2014/main" id="{472D8CE3-97DF-B84F-ADBC-C4CF69AB70DC}"/>
              </a:ext>
            </a:extLst>
          </p:cNvPr>
          <p:cNvSpPr/>
          <p:nvPr/>
        </p:nvSpPr>
        <p:spPr bwMode="auto">
          <a:xfrm>
            <a:off x="7301390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5" name="Ellipse 273">
            <a:extLst>
              <a:ext uri="{FF2B5EF4-FFF2-40B4-BE49-F238E27FC236}">
                <a16:creationId xmlns:a16="http://schemas.microsoft.com/office/drawing/2014/main" id="{D7DAF5DD-3F80-1045-B468-A98B00F477EF}"/>
              </a:ext>
            </a:extLst>
          </p:cNvPr>
          <p:cNvSpPr/>
          <p:nvPr/>
        </p:nvSpPr>
        <p:spPr bwMode="auto">
          <a:xfrm>
            <a:off x="7301252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6" name="Ellipse 285">
            <a:extLst>
              <a:ext uri="{FF2B5EF4-FFF2-40B4-BE49-F238E27FC236}">
                <a16:creationId xmlns:a16="http://schemas.microsoft.com/office/drawing/2014/main" id="{B8AE4C8E-CDB1-5042-B1BF-4D5039977ED7}"/>
              </a:ext>
            </a:extLst>
          </p:cNvPr>
          <p:cNvSpPr/>
          <p:nvPr/>
        </p:nvSpPr>
        <p:spPr bwMode="auto">
          <a:xfrm>
            <a:off x="7304313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7" name="Ellipse 286">
            <a:extLst>
              <a:ext uri="{FF2B5EF4-FFF2-40B4-BE49-F238E27FC236}">
                <a16:creationId xmlns:a16="http://schemas.microsoft.com/office/drawing/2014/main" id="{E8D15CEA-C677-974A-B87B-662D94C4DB29}"/>
              </a:ext>
            </a:extLst>
          </p:cNvPr>
          <p:cNvSpPr/>
          <p:nvPr/>
        </p:nvSpPr>
        <p:spPr bwMode="auto">
          <a:xfrm>
            <a:off x="7306280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8" name="Ellipse 312">
            <a:extLst>
              <a:ext uri="{FF2B5EF4-FFF2-40B4-BE49-F238E27FC236}">
                <a16:creationId xmlns:a16="http://schemas.microsoft.com/office/drawing/2014/main" id="{80088900-9CE2-9F47-99D9-5353E1F06446}"/>
              </a:ext>
            </a:extLst>
          </p:cNvPr>
          <p:cNvSpPr/>
          <p:nvPr/>
        </p:nvSpPr>
        <p:spPr bwMode="auto">
          <a:xfrm>
            <a:off x="7303638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9" name="Ellipse 272">
            <a:extLst>
              <a:ext uri="{FF2B5EF4-FFF2-40B4-BE49-F238E27FC236}">
                <a16:creationId xmlns:a16="http://schemas.microsoft.com/office/drawing/2014/main" id="{27F19AA7-9791-E241-857B-908F54860FCC}"/>
              </a:ext>
            </a:extLst>
          </p:cNvPr>
          <p:cNvSpPr/>
          <p:nvPr/>
        </p:nvSpPr>
        <p:spPr bwMode="auto">
          <a:xfrm>
            <a:off x="7298329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0" name="Ellipse 273">
            <a:extLst>
              <a:ext uri="{FF2B5EF4-FFF2-40B4-BE49-F238E27FC236}">
                <a16:creationId xmlns:a16="http://schemas.microsoft.com/office/drawing/2014/main" id="{B1B92627-15E8-2144-ACC9-9C034C4AADB6}"/>
              </a:ext>
            </a:extLst>
          </p:cNvPr>
          <p:cNvSpPr/>
          <p:nvPr/>
        </p:nvSpPr>
        <p:spPr bwMode="auto">
          <a:xfrm>
            <a:off x="7298191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1" name="Ellipse 285">
            <a:extLst>
              <a:ext uri="{FF2B5EF4-FFF2-40B4-BE49-F238E27FC236}">
                <a16:creationId xmlns:a16="http://schemas.microsoft.com/office/drawing/2014/main" id="{D78503C9-5D5A-E84B-9405-C0083C621359}"/>
              </a:ext>
            </a:extLst>
          </p:cNvPr>
          <p:cNvSpPr/>
          <p:nvPr/>
        </p:nvSpPr>
        <p:spPr bwMode="auto">
          <a:xfrm>
            <a:off x="7301252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2" name="Ellipse 286">
            <a:extLst>
              <a:ext uri="{FF2B5EF4-FFF2-40B4-BE49-F238E27FC236}">
                <a16:creationId xmlns:a16="http://schemas.microsoft.com/office/drawing/2014/main" id="{A0F5635D-7B80-7B4D-8160-FE93906F2BCC}"/>
              </a:ext>
            </a:extLst>
          </p:cNvPr>
          <p:cNvSpPr/>
          <p:nvPr/>
        </p:nvSpPr>
        <p:spPr bwMode="auto">
          <a:xfrm>
            <a:off x="7303219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3" name="Ellipse 312">
            <a:extLst>
              <a:ext uri="{FF2B5EF4-FFF2-40B4-BE49-F238E27FC236}">
                <a16:creationId xmlns:a16="http://schemas.microsoft.com/office/drawing/2014/main" id="{33B39187-CB46-864A-B862-7EB29544E1BB}"/>
              </a:ext>
            </a:extLst>
          </p:cNvPr>
          <p:cNvSpPr/>
          <p:nvPr/>
        </p:nvSpPr>
        <p:spPr bwMode="auto">
          <a:xfrm>
            <a:off x="7300577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4" name="Ellipse 286">
            <a:extLst>
              <a:ext uri="{FF2B5EF4-FFF2-40B4-BE49-F238E27FC236}">
                <a16:creationId xmlns:a16="http://schemas.microsoft.com/office/drawing/2014/main" id="{26FE5C16-E5F7-6C40-A1E9-569F505912CB}"/>
              </a:ext>
            </a:extLst>
          </p:cNvPr>
          <p:cNvSpPr/>
          <p:nvPr/>
        </p:nvSpPr>
        <p:spPr bwMode="auto">
          <a:xfrm>
            <a:off x="7308642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5" name="Ellipse 312">
            <a:extLst>
              <a:ext uri="{FF2B5EF4-FFF2-40B4-BE49-F238E27FC236}">
                <a16:creationId xmlns:a16="http://schemas.microsoft.com/office/drawing/2014/main" id="{FD82C5C7-3CAC-B342-B58F-AE286A897CE1}"/>
              </a:ext>
            </a:extLst>
          </p:cNvPr>
          <p:cNvSpPr/>
          <p:nvPr/>
        </p:nvSpPr>
        <p:spPr bwMode="auto">
          <a:xfrm>
            <a:off x="7306000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6" name="Ellipse 272">
            <a:extLst>
              <a:ext uri="{FF2B5EF4-FFF2-40B4-BE49-F238E27FC236}">
                <a16:creationId xmlns:a16="http://schemas.microsoft.com/office/drawing/2014/main" id="{2B7CF31C-A03E-9C42-A36D-84C5816EB4CA}"/>
              </a:ext>
            </a:extLst>
          </p:cNvPr>
          <p:cNvSpPr/>
          <p:nvPr/>
        </p:nvSpPr>
        <p:spPr bwMode="auto">
          <a:xfrm>
            <a:off x="7300691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7" name="Ellipse 273">
            <a:extLst>
              <a:ext uri="{FF2B5EF4-FFF2-40B4-BE49-F238E27FC236}">
                <a16:creationId xmlns:a16="http://schemas.microsoft.com/office/drawing/2014/main" id="{38592EC1-A50F-8845-96AA-834BFD4909F3}"/>
              </a:ext>
            </a:extLst>
          </p:cNvPr>
          <p:cNvSpPr/>
          <p:nvPr/>
        </p:nvSpPr>
        <p:spPr bwMode="auto">
          <a:xfrm>
            <a:off x="7300553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8" name="Ellipse 285">
            <a:extLst>
              <a:ext uri="{FF2B5EF4-FFF2-40B4-BE49-F238E27FC236}">
                <a16:creationId xmlns:a16="http://schemas.microsoft.com/office/drawing/2014/main" id="{9CF0B401-FC3C-F543-AC64-7703B9CAC4EF}"/>
              </a:ext>
            </a:extLst>
          </p:cNvPr>
          <p:cNvSpPr/>
          <p:nvPr/>
        </p:nvSpPr>
        <p:spPr bwMode="auto">
          <a:xfrm>
            <a:off x="7303614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9" name="Ellipse 312">
            <a:extLst>
              <a:ext uri="{FF2B5EF4-FFF2-40B4-BE49-F238E27FC236}">
                <a16:creationId xmlns:a16="http://schemas.microsoft.com/office/drawing/2014/main" id="{EED80CF2-E229-CD4C-9D43-C569620B78A4}"/>
              </a:ext>
            </a:extLst>
          </p:cNvPr>
          <p:cNvSpPr/>
          <p:nvPr/>
        </p:nvSpPr>
        <p:spPr bwMode="auto">
          <a:xfrm>
            <a:off x="7302939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0" name="Ellipse 272">
            <a:extLst>
              <a:ext uri="{FF2B5EF4-FFF2-40B4-BE49-F238E27FC236}">
                <a16:creationId xmlns:a16="http://schemas.microsoft.com/office/drawing/2014/main" id="{4799CE75-7544-984E-9408-90B2231869B1}"/>
              </a:ext>
            </a:extLst>
          </p:cNvPr>
          <p:cNvSpPr/>
          <p:nvPr/>
        </p:nvSpPr>
        <p:spPr bwMode="auto">
          <a:xfrm>
            <a:off x="7438074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1" name="Ellipse 273">
            <a:extLst>
              <a:ext uri="{FF2B5EF4-FFF2-40B4-BE49-F238E27FC236}">
                <a16:creationId xmlns:a16="http://schemas.microsoft.com/office/drawing/2014/main" id="{8C1C9F72-EE1A-4343-B25F-E5DE6E8ECBA5}"/>
              </a:ext>
            </a:extLst>
          </p:cNvPr>
          <p:cNvSpPr/>
          <p:nvPr/>
        </p:nvSpPr>
        <p:spPr bwMode="auto">
          <a:xfrm>
            <a:off x="7437936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2" name="Ellipse 285">
            <a:extLst>
              <a:ext uri="{FF2B5EF4-FFF2-40B4-BE49-F238E27FC236}">
                <a16:creationId xmlns:a16="http://schemas.microsoft.com/office/drawing/2014/main" id="{7534AD8D-1C46-004F-ABC9-2EE505AD3686}"/>
              </a:ext>
            </a:extLst>
          </p:cNvPr>
          <p:cNvSpPr/>
          <p:nvPr/>
        </p:nvSpPr>
        <p:spPr bwMode="auto">
          <a:xfrm>
            <a:off x="7440997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3" name="Ellipse 286">
            <a:extLst>
              <a:ext uri="{FF2B5EF4-FFF2-40B4-BE49-F238E27FC236}">
                <a16:creationId xmlns:a16="http://schemas.microsoft.com/office/drawing/2014/main" id="{A23ED93F-9C50-3141-938C-5A7FEB387437}"/>
              </a:ext>
            </a:extLst>
          </p:cNvPr>
          <p:cNvSpPr/>
          <p:nvPr/>
        </p:nvSpPr>
        <p:spPr bwMode="auto">
          <a:xfrm>
            <a:off x="7442964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4" name="Ellipse 312">
            <a:extLst>
              <a:ext uri="{FF2B5EF4-FFF2-40B4-BE49-F238E27FC236}">
                <a16:creationId xmlns:a16="http://schemas.microsoft.com/office/drawing/2014/main" id="{33D03DC8-403C-C340-98C9-F8F92527DB8E}"/>
              </a:ext>
            </a:extLst>
          </p:cNvPr>
          <p:cNvSpPr/>
          <p:nvPr/>
        </p:nvSpPr>
        <p:spPr bwMode="auto">
          <a:xfrm>
            <a:off x="7440322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5" name="Ellipse 272">
            <a:extLst>
              <a:ext uri="{FF2B5EF4-FFF2-40B4-BE49-F238E27FC236}">
                <a16:creationId xmlns:a16="http://schemas.microsoft.com/office/drawing/2014/main" id="{A73241C9-DFF7-7848-8381-892BD2161776}"/>
              </a:ext>
            </a:extLst>
          </p:cNvPr>
          <p:cNvSpPr/>
          <p:nvPr/>
        </p:nvSpPr>
        <p:spPr bwMode="auto">
          <a:xfrm>
            <a:off x="7435013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6" name="Ellipse 273">
            <a:extLst>
              <a:ext uri="{FF2B5EF4-FFF2-40B4-BE49-F238E27FC236}">
                <a16:creationId xmlns:a16="http://schemas.microsoft.com/office/drawing/2014/main" id="{C7052670-88DF-AD49-9F9E-033A7AE2F0DE}"/>
              </a:ext>
            </a:extLst>
          </p:cNvPr>
          <p:cNvSpPr/>
          <p:nvPr/>
        </p:nvSpPr>
        <p:spPr bwMode="auto">
          <a:xfrm>
            <a:off x="7434875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7" name="Ellipse 285">
            <a:extLst>
              <a:ext uri="{FF2B5EF4-FFF2-40B4-BE49-F238E27FC236}">
                <a16:creationId xmlns:a16="http://schemas.microsoft.com/office/drawing/2014/main" id="{DC4DC915-8031-7C4B-B565-F9FCE8C6E51F}"/>
              </a:ext>
            </a:extLst>
          </p:cNvPr>
          <p:cNvSpPr/>
          <p:nvPr/>
        </p:nvSpPr>
        <p:spPr bwMode="auto">
          <a:xfrm>
            <a:off x="7437936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8" name="Ellipse 286">
            <a:extLst>
              <a:ext uri="{FF2B5EF4-FFF2-40B4-BE49-F238E27FC236}">
                <a16:creationId xmlns:a16="http://schemas.microsoft.com/office/drawing/2014/main" id="{E6493F12-BE4A-304B-A8B5-5E14F8F76798}"/>
              </a:ext>
            </a:extLst>
          </p:cNvPr>
          <p:cNvSpPr/>
          <p:nvPr/>
        </p:nvSpPr>
        <p:spPr bwMode="auto">
          <a:xfrm>
            <a:off x="7439903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9" name="Ellipse 312">
            <a:extLst>
              <a:ext uri="{FF2B5EF4-FFF2-40B4-BE49-F238E27FC236}">
                <a16:creationId xmlns:a16="http://schemas.microsoft.com/office/drawing/2014/main" id="{4AC42002-C62F-3440-84EB-DBF9AC3C82BA}"/>
              </a:ext>
            </a:extLst>
          </p:cNvPr>
          <p:cNvSpPr/>
          <p:nvPr/>
        </p:nvSpPr>
        <p:spPr bwMode="auto">
          <a:xfrm>
            <a:off x="7437261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0" name="Ellipse 286">
            <a:extLst>
              <a:ext uri="{FF2B5EF4-FFF2-40B4-BE49-F238E27FC236}">
                <a16:creationId xmlns:a16="http://schemas.microsoft.com/office/drawing/2014/main" id="{2544AFA5-FC41-9F49-A8DC-98929F982B6D}"/>
              </a:ext>
            </a:extLst>
          </p:cNvPr>
          <p:cNvSpPr/>
          <p:nvPr/>
        </p:nvSpPr>
        <p:spPr bwMode="auto">
          <a:xfrm>
            <a:off x="7445326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1" name="Ellipse 312">
            <a:extLst>
              <a:ext uri="{FF2B5EF4-FFF2-40B4-BE49-F238E27FC236}">
                <a16:creationId xmlns:a16="http://schemas.microsoft.com/office/drawing/2014/main" id="{49F88C08-F80E-6F42-A05B-FBB2FFF7FC7C}"/>
              </a:ext>
            </a:extLst>
          </p:cNvPr>
          <p:cNvSpPr/>
          <p:nvPr/>
        </p:nvSpPr>
        <p:spPr bwMode="auto">
          <a:xfrm>
            <a:off x="7442684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2" name="Ellipse 272">
            <a:extLst>
              <a:ext uri="{FF2B5EF4-FFF2-40B4-BE49-F238E27FC236}">
                <a16:creationId xmlns:a16="http://schemas.microsoft.com/office/drawing/2014/main" id="{BF7AAF1D-A794-7C4D-A5AD-C43B9F04D32C}"/>
              </a:ext>
            </a:extLst>
          </p:cNvPr>
          <p:cNvSpPr/>
          <p:nvPr/>
        </p:nvSpPr>
        <p:spPr bwMode="auto">
          <a:xfrm>
            <a:off x="7437375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3" name="Ellipse 273">
            <a:extLst>
              <a:ext uri="{FF2B5EF4-FFF2-40B4-BE49-F238E27FC236}">
                <a16:creationId xmlns:a16="http://schemas.microsoft.com/office/drawing/2014/main" id="{6A530742-2791-414B-8D27-39E3F3A3DA95}"/>
              </a:ext>
            </a:extLst>
          </p:cNvPr>
          <p:cNvSpPr/>
          <p:nvPr/>
        </p:nvSpPr>
        <p:spPr bwMode="auto">
          <a:xfrm>
            <a:off x="7437237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4" name="Ellipse 285">
            <a:extLst>
              <a:ext uri="{FF2B5EF4-FFF2-40B4-BE49-F238E27FC236}">
                <a16:creationId xmlns:a16="http://schemas.microsoft.com/office/drawing/2014/main" id="{F5A07A42-E6D7-5A47-AE19-7C86DF3DEB0D}"/>
              </a:ext>
            </a:extLst>
          </p:cNvPr>
          <p:cNvSpPr/>
          <p:nvPr/>
        </p:nvSpPr>
        <p:spPr bwMode="auto">
          <a:xfrm>
            <a:off x="7440298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5" name="Ellipse 312">
            <a:extLst>
              <a:ext uri="{FF2B5EF4-FFF2-40B4-BE49-F238E27FC236}">
                <a16:creationId xmlns:a16="http://schemas.microsoft.com/office/drawing/2014/main" id="{1A6B3A79-22AB-E044-8502-BEEDB6247F06}"/>
              </a:ext>
            </a:extLst>
          </p:cNvPr>
          <p:cNvSpPr/>
          <p:nvPr/>
        </p:nvSpPr>
        <p:spPr bwMode="auto">
          <a:xfrm>
            <a:off x="7439623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6" name="Ellipse 272">
            <a:extLst>
              <a:ext uri="{FF2B5EF4-FFF2-40B4-BE49-F238E27FC236}">
                <a16:creationId xmlns:a16="http://schemas.microsoft.com/office/drawing/2014/main" id="{175CFBEC-DB20-8549-A854-B85C83AC33F5}"/>
              </a:ext>
            </a:extLst>
          </p:cNvPr>
          <p:cNvSpPr/>
          <p:nvPr/>
        </p:nvSpPr>
        <p:spPr bwMode="auto">
          <a:xfrm>
            <a:off x="7572199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7" name="Ellipse 273">
            <a:extLst>
              <a:ext uri="{FF2B5EF4-FFF2-40B4-BE49-F238E27FC236}">
                <a16:creationId xmlns:a16="http://schemas.microsoft.com/office/drawing/2014/main" id="{D9533563-56DE-2D4C-AF0B-A37B5E226EC1}"/>
              </a:ext>
            </a:extLst>
          </p:cNvPr>
          <p:cNvSpPr/>
          <p:nvPr/>
        </p:nvSpPr>
        <p:spPr bwMode="auto">
          <a:xfrm>
            <a:off x="7572061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8" name="Ellipse 285">
            <a:extLst>
              <a:ext uri="{FF2B5EF4-FFF2-40B4-BE49-F238E27FC236}">
                <a16:creationId xmlns:a16="http://schemas.microsoft.com/office/drawing/2014/main" id="{FD9FC8B4-0FFE-C44C-BD88-7C255DBDB3BA}"/>
              </a:ext>
            </a:extLst>
          </p:cNvPr>
          <p:cNvSpPr/>
          <p:nvPr/>
        </p:nvSpPr>
        <p:spPr bwMode="auto">
          <a:xfrm>
            <a:off x="7575122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9" name="Ellipse 286">
            <a:extLst>
              <a:ext uri="{FF2B5EF4-FFF2-40B4-BE49-F238E27FC236}">
                <a16:creationId xmlns:a16="http://schemas.microsoft.com/office/drawing/2014/main" id="{D3E51F84-E05E-D94D-97EC-FA29B3814FC4}"/>
              </a:ext>
            </a:extLst>
          </p:cNvPr>
          <p:cNvSpPr/>
          <p:nvPr/>
        </p:nvSpPr>
        <p:spPr bwMode="auto">
          <a:xfrm>
            <a:off x="7577089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0" name="Ellipse 312">
            <a:extLst>
              <a:ext uri="{FF2B5EF4-FFF2-40B4-BE49-F238E27FC236}">
                <a16:creationId xmlns:a16="http://schemas.microsoft.com/office/drawing/2014/main" id="{226D6A00-31D4-E14C-B51D-A9B542C4C467}"/>
              </a:ext>
            </a:extLst>
          </p:cNvPr>
          <p:cNvSpPr/>
          <p:nvPr/>
        </p:nvSpPr>
        <p:spPr bwMode="auto">
          <a:xfrm>
            <a:off x="7574447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1" name="Ellipse 272">
            <a:extLst>
              <a:ext uri="{FF2B5EF4-FFF2-40B4-BE49-F238E27FC236}">
                <a16:creationId xmlns:a16="http://schemas.microsoft.com/office/drawing/2014/main" id="{E0CACC6B-7841-6C4C-9D8A-DD0CB52A4F30}"/>
              </a:ext>
            </a:extLst>
          </p:cNvPr>
          <p:cNvSpPr/>
          <p:nvPr/>
        </p:nvSpPr>
        <p:spPr bwMode="auto">
          <a:xfrm>
            <a:off x="7569138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2" name="Ellipse 273">
            <a:extLst>
              <a:ext uri="{FF2B5EF4-FFF2-40B4-BE49-F238E27FC236}">
                <a16:creationId xmlns:a16="http://schemas.microsoft.com/office/drawing/2014/main" id="{282E371F-0301-8849-AB15-B3E99C3F6624}"/>
              </a:ext>
            </a:extLst>
          </p:cNvPr>
          <p:cNvSpPr/>
          <p:nvPr/>
        </p:nvSpPr>
        <p:spPr bwMode="auto">
          <a:xfrm>
            <a:off x="7569000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3" name="Ellipse 285">
            <a:extLst>
              <a:ext uri="{FF2B5EF4-FFF2-40B4-BE49-F238E27FC236}">
                <a16:creationId xmlns:a16="http://schemas.microsoft.com/office/drawing/2014/main" id="{52174D59-D568-034A-ACC2-598F02379D2F}"/>
              </a:ext>
            </a:extLst>
          </p:cNvPr>
          <p:cNvSpPr/>
          <p:nvPr/>
        </p:nvSpPr>
        <p:spPr bwMode="auto">
          <a:xfrm>
            <a:off x="7572061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4" name="Ellipse 286">
            <a:extLst>
              <a:ext uri="{FF2B5EF4-FFF2-40B4-BE49-F238E27FC236}">
                <a16:creationId xmlns:a16="http://schemas.microsoft.com/office/drawing/2014/main" id="{DAF2C4D4-8F87-EF4F-AD9C-4B1D9CD6F1DF}"/>
              </a:ext>
            </a:extLst>
          </p:cNvPr>
          <p:cNvSpPr/>
          <p:nvPr/>
        </p:nvSpPr>
        <p:spPr bwMode="auto">
          <a:xfrm>
            <a:off x="7574028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5" name="Ellipse 312">
            <a:extLst>
              <a:ext uri="{FF2B5EF4-FFF2-40B4-BE49-F238E27FC236}">
                <a16:creationId xmlns:a16="http://schemas.microsoft.com/office/drawing/2014/main" id="{8EBC1310-23C2-8A47-BFB8-39701674BE99}"/>
              </a:ext>
            </a:extLst>
          </p:cNvPr>
          <p:cNvSpPr/>
          <p:nvPr/>
        </p:nvSpPr>
        <p:spPr bwMode="auto">
          <a:xfrm>
            <a:off x="7571386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6" name="Ellipse 286">
            <a:extLst>
              <a:ext uri="{FF2B5EF4-FFF2-40B4-BE49-F238E27FC236}">
                <a16:creationId xmlns:a16="http://schemas.microsoft.com/office/drawing/2014/main" id="{62DF3FE8-AEEF-8345-9EE1-480525E0C6B5}"/>
              </a:ext>
            </a:extLst>
          </p:cNvPr>
          <p:cNvSpPr/>
          <p:nvPr/>
        </p:nvSpPr>
        <p:spPr bwMode="auto">
          <a:xfrm>
            <a:off x="7579451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7" name="Ellipse 312">
            <a:extLst>
              <a:ext uri="{FF2B5EF4-FFF2-40B4-BE49-F238E27FC236}">
                <a16:creationId xmlns:a16="http://schemas.microsoft.com/office/drawing/2014/main" id="{C96965A1-06B6-E844-8215-1D25F8C48F84}"/>
              </a:ext>
            </a:extLst>
          </p:cNvPr>
          <p:cNvSpPr/>
          <p:nvPr/>
        </p:nvSpPr>
        <p:spPr bwMode="auto">
          <a:xfrm>
            <a:off x="7576809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8" name="Ellipse 272">
            <a:extLst>
              <a:ext uri="{FF2B5EF4-FFF2-40B4-BE49-F238E27FC236}">
                <a16:creationId xmlns:a16="http://schemas.microsoft.com/office/drawing/2014/main" id="{9643D1B9-2943-2F49-8687-1D1D8006F10B}"/>
              </a:ext>
            </a:extLst>
          </p:cNvPr>
          <p:cNvSpPr/>
          <p:nvPr/>
        </p:nvSpPr>
        <p:spPr bwMode="auto">
          <a:xfrm>
            <a:off x="7571500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9" name="Ellipse 273">
            <a:extLst>
              <a:ext uri="{FF2B5EF4-FFF2-40B4-BE49-F238E27FC236}">
                <a16:creationId xmlns:a16="http://schemas.microsoft.com/office/drawing/2014/main" id="{DC7B96E0-20E8-5047-AFDF-DF7B5D27258F}"/>
              </a:ext>
            </a:extLst>
          </p:cNvPr>
          <p:cNvSpPr/>
          <p:nvPr/>
        </p:nvSpPr>
        <p:spPr bwMode="auto">
          <a:xfrm>
            <a:off x="7571362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0" name="Ellipse 285">
            <a:extLst>
              <a:ext uri="{FF2B5EF4-FFF2-40B4-BE49-F238E27FC236}">
                <a16:creationId xmlns:a16="http://schemas.microsoft.com/office/drawing/2014/main" id="{244E6CD6-BA41-254D-A559-156AB3A923EE}"/>
              </a:ext>
            </a:extLst>
          </p:cNvPr>
          <p:cNvSpPr/>
          <p:nvPr/>
        </p:nvSpPr>
        <p:spPr bwMode="auto">
          <a:xfrm>
            <a:off x="7574423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1" name="Ellipse 312">
            <a:extLst>
              <a:ext uri="{FF2B5EF4-FFF2-40B4-BE49-F238E27FC236}">
                <a16:creationId xmlns:a16="http://schemas.microsoft.com/office/drawing/2014/main" id="{4FBC56D4-3924-FC40-9339-80D3BA60C773}"/>
              </a:ext>
            </a:extLst>
          </p:cNvPr>
          <p:cNvSpPr/>
          <p:nvPr/>
        </p:nvSpPr>
        <p:spPr bwMode="auto">
          <a:xfrm>
            <a:off x="7573748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2" name="Ellipse 272">
            <a:extLst>
              <a:ext uri="{FF2B5EF4-FFF2-40B4-BE49-F238E27FC236}">
                <a16:creationId xmlns:a16="http://schemas.microsoft.com/office/drawing/2014/main" id="{CE18FF5D-39BE-204E-847E-0EBDCF8BD6C7}"/>
              </a:ext>
            </a:extLst>
          </p:cNvPr>
          <p:cNvSpPr/>
          <p:nvPr/>
        </p:nvSpPr>
        <p:spPr bwMode="auto">
          <a:xfrm>
            <a:off x="7708883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3" name="Ellipse 273">
            <a:extLst>
              <a:ext uri="{FF2B5EF4-FFF2-40B4-BE49-F238E27FC236}">
                <a16:creationId xmlns:a16="http://schemas.microsoft.com/office/drawing/2014/main" id="{86BBED74-A323-0140-AB64-0FD71ACB2668}"/>
              </a:ext>
            </a:extLst>
          </p:cNvPr>
          <p:cNvSpPr/>
          <p:nvPr/>
        </p:nvSpPr>
        <p:spPr bwMode="auto">
          <a:xfrm>
            <a:off x="7708745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4" name="Ellipse 285">
            <a:extLst>
              <a:ext uri="{FF2B5EF4-FFF2-40B4-BE49-F238E27FC236}">
                <a16:creationId xmlns:a16="http://schemas.microsoft.com/office/drawing/2014/main" id="{68544783-D9F3-E641-A8AE-EA6149A9E4F1}"/>
              </a:ext>
            </a:extLst>
          </p:cNvPr>
          <p:cNvSpPr/>
          <p:nvPr/>
        </p:nvSpPr>
        <p:spPr bwMode="auto">
          <a:xfrm>
            <a:off x="7711806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5" name="Ellipse 286">
            <a:extLst>
              <a:ext uri="{FF2B5EF4-FFF2-40B4-BE49-F238E27FC236}">
                <a16:creationId xmlns:a16="http://schemas.microsoft.com/office/drawing/2014/main" id="{A5EF8B03-05B9-8049-8B43-13AACBB4CD91}"/>
              </a:ext>
            </a:extLst>
          </p:cNvPr>
          <p:cNvSpPr/>
          <p:nvPr/>
        </p:nvSpPr>
        <p:spPr bwMode="auto">
          <a:xfrm>
            <a:off x="7713773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6" name="Ellipse 312">
            <a:extLst>
              <a:ext uri="{FF2B5EF4-FFF2-40B4-BE49-F238E27FC236}">
                <a16:creationId xmlns:a16="http://schemas.microsoft.com/office/drawing/2014/main" id="{A5BD1257-5A67-AF45-93D4-3D8DD7E40016}"/>
              </a:ext>
            </a:extLst>
          </p:cNvPr>
          <p:cNvSpPr/>
          <p:nvPr/>
        </p:nvSpPr>
        <p:spPr bwMode="auto">
          <a:xfrm>
            <a:off x="7711131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7" name="Ellipse 272">
            <a:extLst>
              <a:ext uri="{FF2B5EF4-FFF2-40B4-BE49-F238E27FC236}">
                <a16:creationId xmlns:a16="http://schemas.microsoft.com/office/drawing/2014/main" id="{263912C5-B545-2C41-BC38-EF9D2E41296F}"/>
              </a:ext>
            </a:extLst>
          </p:cNvPr>
          <p:cNvSpPr/>
          <p:nvPr/>
        </p:nvSpPr>
        <p:spPr bwMode="auto">
          <a:xfrm>
            <a:off x="7705822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8" name="Ellipse 273">
            <a:extLst>
              <a:ext uri="{FF2B5EF4-FFF2-40B4-BE49-F238E27FC236}">
                <a16:creationId xmlns:a16="http://schemas.microsoft.com/office/drawing/2014/main" id="{50650E96-280C-8447-B6AE-B8EE6B2EC1A8}"/>
              </a:ext>
            </a:extLst>
          </p:cNvPr>
          <p:cNvSpPr/>
          <p:nvPr/>
        </p:nvSpPr>
        <p:spPr bwMode="auto">
          <a:xfrm>
            <a:off x="7705684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9" name="Ellipse 285">
            <a:extLst>
              <a:ext uri="{FF2B5EF4-FFF2-40B4-BE49-F238E27FC236}">
                <a16:creationId xmlns:a16="http://schemas.microsoft.com/office/drawing/2014/main" id="{8D3588BA-5F3D-7D47-AA44-464F1893E6EA}"/>
              </a:ext>
            </a:extLst>
          </p:cNvPr>
          <p:cNvSpPr/>
          <p:nvPr/>
        </p:nvSpPr>
        <p:spPr bwMode="auto">
          <a:xfrm>
            <a:off x="7708745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0" name="Ellipse 286">
            <a:extLst>
              <a:ext uri="{FF2B5EF4-FFF2-40B4-BE49-F238E27FC236}">
                <a16:creationId xmlns:a16="http://schemas.microsoft.com/office/drawing/2014/main" id="{5DAB4599-F932-8443-B0B1-4B4D9C8D71DE}"/>
              </a:ext>
            </a:extLst>
          </p:cNvPr>
          <p:cNvSpPr/>
          <p:nvPr/>
        </p:nvSpPr>
        <p:spPr bwMode="auto">
          <a:xfrm>
            <a:off x="7710712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1" name="Ellipse 312">
            <a:extLst>
              <a:ext uri="{FF2B5EF4-FFF2-40B4-BE49-F238E27FC236}">
                <a16:creationId xmlns:a16="http://schemas.microsoft.com/office/drawing/2014/main" id="{543BDCFE-5A95-CC47-86F9-7B78063EF170}"/>
              </a:ext>
            </a:extLst>
          </p:cNvPr>
          <p:cNvSpPr/>
          <p:nvPr/>
        </p:nvSpPr>
        <p:spPr bwMode="auto">
          <a:xfrm>
            <a:off x="7708070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2" name="Ellipse 286">
            <a:extLst>
              <a:ext uri="{FF2B5EF4-FFF2-40B4-BE49-F238E27FC236}">
                <a16:creationId xmlns:a16="http://schemas.microsoft.com/office/drawing/2014/main" id="{71C4A4CB-093C-4647-824C-C4F8393524A5}"/>
              </a:ext>
            </a:extLst>
          </p:cNvPr>
          <p:cNvSpPr/>
          <p:nvPr/>
        </p:nvSpPr>
        <p:spPr bwMode="auto">
          <a:xfrm>
            <a:off x="7716135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3" name="Ellipse 312">
            <a:extLst>
              <a:ext uri="{FF2B5EF4-FFF2-40B4-BE49-F238E27FC236}">
                <a16:creationId xmlns:a16="http://schemas.microsoft.com/office/drawing/2014/main" id="{E390946B-F529-E546-BF79-0F08D34431B4}"/>
              </a:ext>
            </a:extLst>
          </p:cNvPr>
          <p:cNvSpPr/>
          <p:nvPr/>
        </p:nvSpPr>
        <p:spPr bwMode="auto">
          <a:xfrm>
            <a:off x="7713493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4" name="Ellipse 272">
            <a:extLst>
              <a:ext uri="{FF2B5EF4-FFF2-40B4-BE49-F238E27FC236}">
                <a16:creationId xmlns:a16="http://schemas.microsoft.com/office/drawing/2014/main" id="{08657B0B-284C-EA4F-A571-9C7D41D9B312}"/>
              </a:ext>
            </a:extLst>
          </p:cNvPr>
          <p:cNvSpPr/>
          <p:nvPr/>
        </p:nvSpPr>
        <p:spPr bwMode="auto">
          <a:xfrm>
            <a:off x="7708184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5" name="Ellipse 273">
            <a:extLst>
              <a:ext uri="{FF2B5EF4-FFF2-40B4-BE49-F238E27FC236}">
                <a16:creationId xmlns:a16="http://schemas.microsoft.com/office/drawing/2014/main" id="{D3876E71-74BB-414D-821D-7D97EA7E3CFF}"/>
              </a:ext>
            </a:extLst>
          </p:cNvPr>
          <p:cNvSpPr/>
          <p:nvPr/>
        </p:nvSpPr>
        <p:spPr bwMode="auto">
          <a:xfrm>
            <a:off x="7708046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6" name="Ellipse 285">
            <a:extLst>
              <a:ext uri="{FF2B5EF4-FFF2-40B4-BE49-F238E27FC236}">
                <a16:creationId xmlns:a16="http://schemas.microsoft.com/office/drawing/2014/main" id="{AF6C6C0F-872B-EC46-9186-320A6F84DF25}"/>
              </a:ext>
            </a:extLst>
          </p:cNvPr>
          <p:cNvSpPr/>
          <p:nvPr/>
        </p:nvSpPr>
        <p:spPr bwMode="auto">
          <a:xfrm>
            <a:off x="7711107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7" name="Ellipse 312">
            <a:extLst>
              <a:ext uri="{FF2B5EF4-FFF2-40B4-BE49-F238E27FC236}">
                <a16:creationId xmlns:a16="http://schemas.microsoft.com/office/drawing/2014/main" id="{43A123D8-7437-ED40-98D5-81318603C3D8}"/>
              </a:ext>
            </a:extLst>
          </p:cNvPr>
          <p:cNvSpPr/>
          <p:nvPr/>
        </p:nvSpPr>
        <p:spPr bwMode="auto">
          <a:xfrm>
            <a:off x="7710432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8" name="Ellipse 272">
            <a:extLst>
              <a:ext uri="{FF2B5EF4-FFF2-40B4-BE49-F238E27FC236}">
                <a16:creationId xmlns:a16="http://schemas.microsoft.com/office/drawing/2014/main" id="{43E4D80D-4E6A-3441-AE8E-5FBE4A98321C}"/>
              </a:ext>
            </a:extLst>
          </p:cNvPr>
          <p:cNvSpPr/>
          <p:nvPr/>
        </p:nvSpPr>
        <p:spPr bwMode="auto">
          <a:xfrm>
            <a:off x="7853376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9" name="Ellipse 273">
            <a:extLst>
              <a:ext uri="{FF2B5EF4-FFF2-40B4-BE49-F238E27FC236}">
                <a16:creationId xmlns:a16="http://schemas.microsoft.com/office/drawing/2014/main" id="{23C2CAD0-714C-AB4E-A95D-885293D10498}"/>
              </a:ext>
            </a:extLst>
          </p:cNvPr>
          <p:cNvSpPr/>
          <p:nvPr/>
        </p:nvSpPr>
        <p:spPr bwMode="auto">
          <a:xfrm>
            <a:off x="7853238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0" name="Ellipse 285">
            <a:extLst>
              <a:ext uri="{FF2B5EF4-FFF2-40B4-BE49-F238E27FC236}">
                <a16:creationId xmlns:a16="http://schemas.microsoft.com/office/drawing/2014/main" id="{D39685AD-FDEF-D04A-A278-F245F05DA9C3}"/>
              </a:ext>
            </a:extLst>
          </p:cNvPr>
          <p:cNvSpPr/>
          <p:nvPr/>
        </p:nvSpPr>
        <p:spPr bwMode="auto">
          <a:xfrm>
            <a:off x="7856299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1" name="Ellipse 286">
            <a:extLst>
              <a:ext uri="{FF2B5EF4-FFF2-40B4-BE49-F238E27FC236}">
                <a16:creationId xmlns:a16="http://schemas.microsoft.com/office/drawing/2014/main" id="{A85625FA-B7AE-BA48-8B96-09A681F64B80}"/>
              </a:ext>
            </a:extLst>
          </p:cNvPr>
          <p:cNvSpPr/>
          <p:nvPr/>
        </p:nvSpPr>
        <p:spPr bwMode="auto">
          <a:xfrm>
            <a:off x="7858266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2" name="Ellipse 312">
            <a:extLst>
              <a:ext uri="{FF2B5EF4-FFF2-40B4-BE49-F238E27FC236}">
                <a16:creationId xmlns:a16="http://schemas.microsoft.com/office/drawing/2014/main" id="{8B1DE644-CB40-C945-BF9C-F579A7F31A0E}"/>
              </a:ext>
            </a:extLst>
          </p:cNvPr>
          <p:cNvSpPr/>
          <p:nvPr/>
        </p:nvSpPr>
        <p:spPr bwMode="auto">
          <a:xfrm>
            <a:off x="7855624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3" name="Ellipse 272">
            <a:extLst>
              <a:ext uri="{FF2B5EF4-FFF2-40B4-BE49-F238E27FC236}">
                <a16:creationId xmlns:a16="http://schemas.microsoft.com/office/drawing/2014/main" id="{8C8861FD-A8EA-DC42-96EE-0BDC2B3E8C8C}"/>
              </a:ext>
            </a:extLst>
          </p:cNvPr>
          <p:cNvSpPr/>
          <p:nvPr/>
        </p:nvSpPr>
        <p:spPr bwMode="auto">
          <a:xfrm>
            <a:off x="7850315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4" name="Ellipse 273">
            <a:extLst>
              <a:ext uri="{FF2B5EF4-FFF2-40B4-BE49-F238E27FC236}">
                <a16:creationId xmlns:a16="http://schemas.microsoft.com/office/drawing/2014/main" id="{8571C5EA-7A7C-A44E-AB9D-265E3EB9110A}"/>
              </a:ext>
            </a:extLst>
          </p:cNvPr>
          <p:cNvSpPr/>
          <p:nvPr/>
        </p:nvSpPr>
        <p:spPr bwMode="auto">
          <a:xfrm>
            <a:off x="7850177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5" name="Ellipse 285">
            <a:extLst>
              <a:ext uri="{FF2B5EF4-FFF2-40B4-BE49-F238E27FC236}">
                <a16:creationId xmlns:a16="http://schemas.microsoft.com/office/drawing/2014/main" id="{4A3D44B2-870D-AB4C-91D1-A1DC94383F06}"/>
              </a:ext>
            </a:extLst>
          </p:cNvPr>
          <p:cNvSpPr/>
          <p:nvPr/>
        </p:nvSpPr>
        <p:spPr bwMode="auto">
          <a:xfrm>
            <a:off x="7853238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6" name="Ellipse 286">
            <a:extLst>
              <a:ext uri="{FF2B5EF4-FFF2-40B4-BE49-F238E27FC236}">
                <a16:creationId xmlns:a16="http://schemas.microsoft.com/office/drawing/2014/main" id="{DBF21FEE-5757-C843-A920-BB94A2781BED}"/>
              </a:ext>
            </a:extLst>
          </p:cNvPr>
          <p:cNvSpPr/>
          <p:nvPr/>
        </p:nvSpPr>
        <p:spPr bwMode="auto">
          <a:xfrm>
            <a:off x="7855205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7" name="Ellipse 312">
            <a:extLst>
              <a:ext uri="{FF2B5EF4-FFF2-40B4-BE49-F238E27FC236}">
                <a16:creationId xmlns:a16="http://schemas.microsoft.com/office/drawing/2014/main" id="{B4C3CE48-3848-3048-BB6A-C168B914C1BF}"/>
              </a:ext>
            </a:extLst>
          </p:cNvPr>
          <p:cNvSpPr/>
          <p:nvPr/>
        </p:nvSpPr>
        <p:spPr bwMode="auto">
          <a:xfrm>
            <a:off x="7852563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8" name="Ellipse 286">
            <a:extLst>
              <a:ext uri="{FF2B5EF4-FFF2-40B4-BE49-F238E27FC236}">
                <a16:creationId xmlns:a16="http://schemas.microsoft.com/office/drawing/2014/main" id="{79AFAFAF-2F38-7E48-B9E1-FD77E3FEA36C}"/>
              </a:ext>
            </a:extLst>
          </p:cNvPr>
          <p:cNvSpPr/>
          <p:nvPr/>
        </p:nvSpPr>
        <p:spPr bwMode="auto">
          <a:xfrm>
            <a:off x="7860628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9" name="Ellipse 312">
            <a:extLst>
              <a:ext uri="{FF2B5EF4-FFF2-40B4-BE49-F238E27FC236}">
                <a16:creationId xmlns:a16="http://schemas.microsoft.com/office/drawing/2014/main" id="{8B7C981C-B301-ED4F-96F3-67EBAC58ABEE}"/>
              </a:ext>
            </a:extLst>
          </p:cNvPr>
          <p:cNvSpPr/>
          <p:nvPr/>
        </p:nvSpPr>
        <p:spPr bwMode="auto">
          <a:xfrm>
            <a:off x="7857986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0" name="Ellipse 272">
            <a:extLst>
              <a:ext uri="{FF2B5EF4-FFF2-40B4-BE49-F238E27FC236}">
                <a16:creationId xmlns:a16="http://schemas.microsoft.com/office/drawing/2014/main" id="{2458E209-401D-B94A-B60E-C42BDED17D16}"/>
              </a:ext>
            </a:extLst>
          </p:cNvPr>
          <p:cNvSpPr/>
          <p:nvPr/>
        </p:nvSpPr>
        <p:spPr bwMode="auto">
          <a:xfrm>
            <a:off x="7852677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1" name="Ellipse 273">
            <a:extLst>
              <a:ext uri="{FF2B5EF4-FFF2-40B4-BE49-F238E27FC236}">
                <a16:creationId xmlns:a16="http://schemas.microsoft.com/office/drawing/2014/main" id="{A206E102-1CF6-BE44-B55B-7EC197B7DED9}"/>
              </a:ext>
            </a:extLst>
          </p:cNvPr>
          <p:cNvSpPr/>
          <p:nvPr/>
        </p:nvSpPr>
        <p:spPr bwMode="auto">
          <a:xfrm>
            <a:off x="7852539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2" name="Ellipse 285">
            <a:extLst>
              <a:ext uri="{FF2B5EF4-FFF2-40B4-BE49-F238E27FC236}">
                <a16:creationId xmlns:a16="http://schemas.microsoft.com/office/drawing/2014/main" id="{7513259D-95CF-124B-92E9-4A39AA02D4B1}"/>
              </a:ext>
            </a:extLst>
          </p:cNvPr>
          <p:cNvSpPr/>
          <p:nvPr/>
        </p:nvSpPr>
        <p:spPr bwMode="auto">
          <a:xfrm>
            <a:off x="7855600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3" name="Ellipse 312">
            <a:extLst>
              <a:ext uri="{FF2B5EF4-FFF2-40B4-BE49-F238E27FC236}">
                <a16:creationId xmlns:a16="http://schemas.microsoft.com/office/drawing/2014/main" id="{BA8ABB80-D0AE-314A-A4E9-7AE4A9BCF936}"/>
              </a:ext>
            </a:extLst>
          </p:cNvPr>
          <p:cNvSpPr/>
          <p:nvPr/>
        </p:nvSpPr>
        <p:spPr bwMode="auto">
          <a:xfrm>
            <a:off x="7854925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4" name="Ellipse 272">
            <a:extLst>
              <a:ext uri="{FF2B5EF4-FFF2-40B4-BE49-F238E27FC236}">
                <a16:creationId xmlns:a16="http://schemas.microsoft.com/office/drawing/2014/main" id="{E26AA214-4B8E-6D4F-95B2-801DC6F846D8}"/>
              </a:ext>
            </a:extLst>
          </p:cNvPr>
          <p:cNvSpPr/>
          <p:nvPr/>
        </p:nvSpPr>
        <p:spPr bwMode="auto">
          <a:xfrm>
            <a:off x="7990060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5" name="Ellipse 273">
            <a:extLst>
              <a:ext uri="{FF2B5EF4-FFF2-40B4-BE49-F238E27FC236}">
                <a16:creationId xmlns:a16="http://schemas.microsoft.com/office/drawing/2014/main" id="{E853B845-890A-2147-B564-D2C8C1CA10B1}"/>
              </a:ext>
            </a:extLst>
          </p:cNvPr>
          <p:cNvSpPr/>
          <p:nvPr/>
        </p:nvSpPr>
        <p:spPr bwMode="auto">
          <a:xfrm>
            <a:off x="7989922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6" name="Ellipse 285">
            <a:extLst>
              <a:ext uri="{FF2B5EF4-FFF2-40B4-BE49-F238E27FC236}">
                <a16:creationId xmlns:a16="http://schemas.microsoft.com/office/drawing/2014/main" id="{47EC3631-7E96-274A-B3EE-71748F90337A}"/>
              </a:ext>
            </a:extLst>
          </p:cNvPr>
          <p:cNvSpPr/>
          <p:nvPr/>
        </p:nvSpPr>
        <p:spPr bwMode="auto">
          <a:xfrm>
            <a:off x="7992983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7" name="Ellipse 286">
            <a:extLst>
              <a:ext uri="{FF2B5EF4-FFF2-40B4-BE49-F238E27FC236}">
                <a16:creationId xmlns:a16="http://schemas.microsoft.com/office/drawing/2014/main" id="{D182F170-BF76-3B48-AB26-AA7259BD76E9}"/>
              </a:ext>
            </a:extLst>
          </p:cNvPr>
          <p:cNvSpPr/>
          <p:nvPr/>
        </p:nvSpPr>
        <p:spPr bwMode="auto">
          <a:xfrm>
            <a:off x="7994950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8" name="Ellipse 312">
            <a:extLst>
              <a:ext uri="{FF2B5EF4-FFF2-40B4-BE49-F238E27FC236}">
                <a16:creationId xmlns:a16="http://schemas.microsoft.com/office/drawing/2014/main" id="{14CBC974-2C89-2548-BBA6-95D18D66653C}"/>
              </a:ext>
            </a:extLst>
          </p:cNvPr>
          <p:cNvSpPr/>
          <p:nvPr/>
        </p:nvSpPr>
        <p:spPr bwMode="auto">
          <a:xfrm>
            <a:off x="7992308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9" name="Ellipse 272">
            <a:extLst>
              <a:ext uri="{FF2B5EF4-FFF2-40B4-BE49-F238E27FC236}">
                <a16:creationId xmlns:a16="http://schemas.microsoft.com/office/drawing/2014/main" id="{E32F0B1A-CB1D-C745-A59B-E3AC6612A462}"/>
              </a:ext>
            </a:extLst>
          </p:cNvPr>
          <p:cNvSpPr/>
          <p:nvPr/>
        </p:nvSpPr>
        <p:spPr bwMode="auto">
          <a:xfrm>
            <a:off x="7986999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0" name="Ellipse 273">
            <a:extLst>
              <a:ext uri="{FF2B5EF4-FFF2-40B4-BE49-F238E27FC236}">
                <a16:creationId xmlns:a16="http://schemas.microsoft.com/office/drawing/2014/main" id="{688179A0-747E-8D4E-BCD8-F5C95DF9DFAC}"/>
              </a:ext>
            </a:extLst>
          </p:cNvPr>
          <p:cNvSpPr/>
          <p:nvPr/>
        </p:nvSpPr>
        <p:spPr bwMode="auto">
          <a:xfrm>
            <a:off x="7986861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1" name="Ellipse 285">
            <a:extLst>
              <a:ext uri="{FF2B5EF4-FFF2-40B4-BE49-F238E27FC236}">
                <a16:creationId xmlns:a16="http://schemas.microsoft.com/office/drawing/2014/main" id="{A48E0128-C9A6-F542-9173-196F9094E381}"/>
              </a:ext>
            </a:extLst>
          </p:cNvPr>
          <p:cNvSpPr/>
          <p:nvPr/>
        </p:nvSpPr>
        <p:spPr bwMode="auto">
          <a:xfrm>
            <a:off x="7989922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2" name="Ellipse 286">
            <a:extLst>
              <a:ext uri="{FF2B5EF4-FFF2-40B4-BE49-F238E27FC236}">
                <a16:creationId xmlns:a16="http://schemas.microsoft.com/office/drawing/2014/main" id="{684BF2C6-B560-954B-B84E-F00F829F5A3F}"/>
              </a:ext>
            </a:extLst>
          </p:cNvPr>
          <p:cNvSpPr/>
          <p:nvPr/>
        </p:nvSpPr>
        <p:spPr bwMode="auto">
          <a:xfrm>
            <a:off x="7991889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3" name="Ellipse 312">
            <a:extLst>
              <a:ext uri="{FF2B5EF4-FFF2-40B4-BE49-F238E27FC236}">
                <a16:creationId xmlns:a16="http://schemas.microsoft.com/office/drawing/2014/main" id="{D5937F4F-58F9-E640-BBDC-64CCE3EC7799}"/>
              </a:ext>
            </a:extLst>
          </p:cNvPr>
          <p:cNvSpPr/>
          <p:nvPr/>
        </p:nvSpPr>
        <p:spPr bwMode="auto">
          <a:xfrm>
            <a:off x="7989247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4" name="Ellipse 286">
            <a:extLst>
              <a:ext uri="{FF2B5EF4-FFF2-40B4-BE49-F238E27FC236}">
                <a16:creationId xmlns:a16="http://schemas.microsoft.com/office/drawing/2014/main" id="{79087F53-833D-4448-8898-5EA572114F66}"/>
              </a:ext>
            </a:extLst>
          </p:cNvPr>
          <p:cNvSpPr/>
          <p:nvPr/>
        </p:nvSpPr>
        <p:spPr bwMode="auto">
          <a:xfrm>
            <a:off x="7997312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5" name="Ellipse 312">
            <a:extLst>
              <a:ext uri="{FF2B5EF4-FFF2-40B4-BE49-F238E27FC236}">
                <a16:creationId xmlns:a16="http://schemas.microsoft.com/office/drawing/2014/main" id="{91567626-8B9B-B242-B65C-784B79965778}"/>
              </a:ext>
            </a:extLst>
          </p:cNvPr>
          <p:cNvSpPr/>
          <p:nvPr/>
        </p:nvSpPr>
        <p:spPr bwMode="auto">
          <a:xfrm>
            <a:off x="7994670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6" name="Ellipse 272">
            <a:extLst>
              <a:ext uri="{FF2B5EF4-FFF2-40B4-BE49-F238E27FC236}">
                <a16:creationId xmlns:a16="http://schemas.microsoft.com/office/drawing/2014/main" id="{489EB37E-2EBC-3B47-8323-DC58D397A086}"/>
              </a:ext>
            </a:extLst>
          </p:cNvPr>
          <p:cNvSpPr/>
          <p:nvPr/>
        </p:nvSpPr>
        <p:spPr bwMode="auto">
          <a:xfrm>
            <a:off x="7989361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7" name="Ellipse 273">
            <a:extLst>
              <a:ext uri="{FF2B5EF4-FFF2-40B4-BE49-F238E27FC236}">
                <a16:creationId xmlns:a16="http://schemas.microsoft.com/office/drawing/2014/main" id="{9036E198-E023-F64D-8F14-780377CC3C10}"/>
              </a:ext>
            </a:extLst>
          </p:cNvPr>
          <p:cNvSpPr/>
          <p:nvPr/>
        </p:nvSpPr>
        <p:spPr bwMode="auto">
          <a:xfrm>
            <a:off x="7989223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8" name="Ellipse 285">
            <a:extLst>
              <a:ext uri="{FF2B5EF4-FFF2-40B4-BE49-F238E27FC236}">
                <a16:creationId xmlns:a16="http://schemas.microsoft.com/office/drawing/2014/main" id="{54841943-BBE7-1042-9173-B45BF3EC4BBF}"/>
              </a:ext>
            </a:extLst>
          </p:cNvPr>
          <p:cNvSpPr/>
          <p:nvPr/>
        </p:nvSpPr>
        <p:spPr bwMode="auto">
          <a:xfrm>
            <a:off x="7992284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9" name="Ellipse 312">
            <a:extLst>
              <a:ext uri="{FF2B5EF4-FFF2-40B4-BE49-F238E27FC236}">
                <a16:creationId xmlns:a16="http://schemas.microsoft.com/office/drawing/2014/main" id="{C7041260-3F41-7C4C-84C6-1A54DBC5CD38}"/>
              </a:ext>
            </a:extLst>
          </p:cNvPr>
          <p:cNvSpPr/>
          <p:nvPr/>
        </p:nvSpPr>
        <p:spPr bwMode="auto">
          <a:xfrm>
            <a:off x="7991609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0" name="Ellipse 272">
            <a:extLst>
              <a:ext uri="{FF2B5EF4-FFF2-40B4-BE49-F238E27FC236}">
                <a16:creationId xmlns:a16="http://schemas.microsoft.com/office/drawing/2014/main" id="{59F781FF-6DEE-F94B-99C9-036E20436FAE}"/>
              </a:ext>
            </a:extLst>
          </p:cNvPr>
          <p:cNvSpPr/>
          <p:nvPr/>
        </p:nvSpPr>
        <p:spPr bwMode="auto">
          <a:xfrm>
            <a:off x="8123901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1" name="Ellipse 273">
            <a:extLst>
              <a:ext uri="{FF2B5EF4-FFF2-40B4-BE49-F238E27FC236}">
                <a16:creationId xmlns:a16="http://schemas.microsoft.com/office/drawing/2014/main" id="{2171D204-30EC-6740-B4F1-359BDC1432BF}"/>
              </a:ext>
            </a:extLst>
          </p:cNvPr>
          <p:cNvSpPr/>
          <p:nvPr/>
        </p:nvSpPr>
        <p:spPr bwMode="auto">
          <a:xfrm>
            <a:off x="8123763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2" name="Ellipse 285">
            <a:extLst>
              <a:ext uri="{FF2B5EF4-FFF2-40B4-BE49-F238E27FC236}">
                <a16:creationId xmlns:a16="http://schemas.microsoft.com/office/drawing/2014/main" id="{297CB6F6-6D3E-2A4D-ACE7-14E5C85064E7}"/>
              </a:ext>
            </a:extLst>
          </p:cNvPr>
          <p:cNvSpPr/>
          <p:nvPr/>
        </p:nvSpPr>
        <p:spPr bwMode="auto">
          <a:xfrm>
            <a:off x="8126824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3" name="Ellipse 286">
            <a:extLst>
              <a:ext uri="{FF2B5EF4-FFF2-40B4-BE49-F238E27FC236}">
                <a16:creationId xmlns:a16="http://schemas.microsoft.com/office/drawing/2014/main" id="{9CC1C2AC-83DA-3F47-82D4-902AA1DE7276}"/>
              </a:ext>
            </a:extLst>
          </p:cNvPr>
          <p:cNvSpPr/>
          <p:nvPr/>
        </p:nvSpPr>
        <p:spPr bwMode="auto">
          <a:xfrm>
            <a:off x="8128791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4" name="Ellipse 312">
            <a:extLst>
              <a:ext uri="{FF2B5EF4-FFF2-40B4-BE49-F238E27FC236}">
                <a16:creationId xmlns:a16="http://schemas.microsoft.com/office/drawing/2014/main" id="{5B1C3705-6F19-7144-A9C5-B4463E8C91D7}"/>
              </a:ext>
            </a:extLst>
          </p:cNvPr>
          <p:cNvSpPr/>
          <p:nvPr/>
        </p:nvSpPr>
        <p:spPr bwMode="auto">
          <a:xfrm>
            <a:off x="8126149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5" name="Ellipse 272">
            <a:extLst>
              <a:ext uri="{FF2B5EF4-FFF2-40B4-BE49-F238E27FC236}">
                <a16:creationId xmlns:a16="http://schemas.microsoft.com/office/drawing/2014/main" id="{DF89D995-E6EC-944B-9E3D-8959117E3582}"/>
              </a:ext>
            </a:extLst>
          </p:cNvPr>
          <p:cNvSpPr/>
          <p:nvPr/>
        </p:nvSpPr>
        <p:spPr bwMode="auto">
          <a:xfrm>
            <a:off x="8120840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6" name="Ellipse 273">
            <a:extLst>
              <a:ext uri="{FF2B5EF4-FFF2-40B4-BE49-F238E27FC236}">
                <a16:creationId xmlns:a16="http://schemas.microsoft.com/office/drawing/2014/main" id="{F6879C5B-7BBE-9E4B-9399-8B8DEBBBF1EB}"/>
              </a:ext>
            </a:extLst>
          </p:cNvPr>
          <p:cNvSpPr/>
          <p:nvPr/>
        </p:nvSpPr>
        <p:spPr bwMode="auto">
          <a:xfrm>
            <a:off x="8120702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7" name="Ellipse 285">
            <a:extLst>
              <a:ext uri="{FF2B5EF4-FFF2-40B4-BE49-F238E27FC236}">
                <a16:creationId xmlns:a16="http://schemas.microsoft.com/office/drawing/2014/main" id="{CD1780F6-2DE1-7246-9201-E5ED5621E19C}"/>
              </a:ext>
            </a:extLst>
          </p:cNvPr>
          <p:cNvSpPr/>
          <p:nvPr/>
        </p:nvSpPr>
        <p:spPr bwMode="auto">
          <a:xfrm>
            <a:off x="8123763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8" name="Ellipse 286">
            <a:extLst>
              <a:ext uri="{FF2B5EF4-FFF2-40B4-BE49-F238E27FC236}">
                <a16:creationId xmlns:a16="http://schemas.microsoft.com/office/drawing/2014/main" id="{C2E822F2-CB83-ED4A-88E8-5BD666D952C8}"/>
              </a:ext>
            </a:extLst>
          </p:cNvPr>
          <p:cNvSpPr/>
          <p:nvPr/>
        </p:nvSpPr>
        <p:spPr bwMode="auto">
          <a:xfrm>
            <a:off x="8125730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9" name="Ellipse 312">
            <a:extLst>
              <a:ext uri="{FF2B5EF4-FFF2-40B4-BE49-F238E27FC236}">
                <a16:creationId xmlns:a16="http://schemas.microsoft.com/office/drawing/2014/main" id="{76AEFCB9-27D0-CF41-BA67-0D755F4356DC}"/>
              </a:ext>
            </a:extLst>
          </p:cNvPr>
          <p:cNvSpPr/>
          <p:nvPr/>
        </p:nvSpPr>
        <p:spPr bwMode="auto">
          <a:xfrm>
            <a:off x="8123088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0" name="Ellipse 286">
            <a:extLst>
              <a:ext uri="{FF2B5EF4-FFF2-40B4-BE49-F238E27FC236}">
                <a16:creationId xmlns:a16="http://schemas.microsoft.com/office/drawing/2014/main" id="{F5883F75-7C3A-C543-A15B-BD59BDF216C3}"/>
              </a:ext>
            </a:extLst>
          </p:cNvPr>
          <p:cNvSpPr/>
          <p:nvPr/>
        </p:nvSpPr>
        <p:spPr bwMode="auto">
          <a:xfrm>
            <a:off x="8131153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1" name="Ellipse 312">
            <a:extLst>
              <a:ext uri="{FF2B5EF4-FFF2-40B4-BE49-F238E27FC236}">
                <a16:creationId xmlns:a16="http://schemas.microsoft.com/office/drawing/2014/main" id="{60D1B194-6141-F641-B95F-DA3C781BFA7F}"/>
              </a:ext>
            </a:extLst>
          </p:cNvPr>
          <p:cNvSpPr/>
          <p:nvPr/>
        </p:nvSpPr>
        <p:spPr bwMode="auto">
          <a:xfrm>
            <a:off x="8128511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2" name="Ellipse 272">
            <a:extLst>
              <a:ext uri="{FF2B5EF4-FFF2-40B4-BE49-F238E27FC236}">
                <a16:creationId xmlns:a16="http://schemas.microsoft.com/office/drawing/2014/main" id="{D5E384C8-B789-444D-9CA4-4EFFC89131A7}"/>
              </a:ext>
            </a:extLst>
          </p:cNvPr>
          <p:cNvSpPr/>
          <p:nvPr/>
        </p:nvSpPr>
        <p:spPr bwMode="auto">
          <a:xfrm>
            <a:off x="8123202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3" name="Ellipse 273">
            <a:extLst>
              <a:ext uri="{FF2B5EF4-FFF2-40B4-BE49-F238E27FC236}">
                <a16:creationId xmlns:a16="http://schemas.microsoft.com/office/drawing/2014/main" id="{9450A3B9-CA32-0447-B1B9-F41E87671387}"/>
              </a:ext>
            </a:extLst>
          </p:cNvPr>
          <p:cNvSpPr/>
          <p:nvPr/>
        </p:nvSpPr>
        <p:spPr bwMode="auto">
          <a:xfrm>
            <a:off x="8123064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4" name="Ellipse 285">
            <a:extLst>
              <a:ext uri="{FF2B5EF4-FFF2-40B4-BE49-F238E27FC236}">
                <a16:creationId xmlns:a16="http://schemas.microsoft.com/office/drawing/2014/main" id="{975DF1C3-F3F2-8C47-85AF-C0F2DF6A6ABC}"/>
              </a:ext>
            </a:extLst>
          </p:cNvPr>
          <p:cNvSpPr/>
          <p:nvPr/>
        </p:nvSpPr>
        <p:spPr bwMode="auto">
          <a:xfrm>
            <a:off x="8126125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5" name="Ellipse 312">
            <a:extLst>
              <a:ext uri="{FF2B5EF4-FFF2-40B4-BE49-F238E27FC236}">
                <a16:creationId xmlns:a16="http://schemas.microsoft.com/office/drawing/2014/main" id="{2A039F57-1091-5045-9437-6314FD307BBE}"/>
              </a:ext>
            </a:extLst>
          </p:cNvPr>
          <p:cNvSpPr/>
          <p:nvPr/>
        </p:nvSpPr>
        <p:spPr bwMode="auto">
          <a:xfrm>
            <a:off x="8125450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6" name="Ellipse 272">
            <a:extLst>
              <a:ext uri="{FF2B5EF4-FFF2-40B4-BE49-F238E27FC236}">
                <a16:creationId xmlns:a16="http://schemas.microsoft.com/office/drawing/2014/main" id="{60193BEC-07C1-D44A-91A7-29A74C11D0C0}"/>
              </a:ext>
            </a:extLst>
          </p:cNvPr>
          <p:cNvSpPr/>
          <p:nvPr/>
        </p:nvSpPr>
        <p:spPr bwMode="auto">
          <a:xfrm>
            <a:off x="8260585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7" name="Ellipse 273">
            <a:extLst>
              <a:ext uri="{FF2B5EF4-FFF2-40B4-BE49-F238E27FC236}">
                <a16:creationId xmlns:a16="http://schemas.microsoft.com/office/drawing/2014/main" id="{33FFBE2A-CC99-D746-A9C6-755B9964FA74}"/>
              </a:ext>
            </a:extLst>
          </p:cNvPr>
          <p:cNvSpPr/>
          <p:nvPr/>
        </p:nvSpPr>
        <p:spPr bwMode="auto">
          <a:xfrm>
            <a:off x="8260447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8" name="Ellipse 285">
            <a:extLst>
              <a:ext uri="{FF2B5EF4-FFF2-40B4-BE49-F238E27FC236}">
                <a16:creationId xmlns:a16="http://schemas.microsoft.com/office/drawing/2014/main" id="{EF668AE4-88C8-3844-87A1-EE1BEA8A0AED}"/>
              </a:ext>
            </a:extLst>
          </p:cNvPr>
          <p:cNvSpPr/>
          <p:nvPr/>
        </p:nvSpPr>
        <p:spPr bwMode="auto">
          <a:xfrm>
            <a:off x="8263508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9" name="Ellipse 286">
            <a:extLst>
              <a:ext uri="{FF2B5EF4-FFF2-40B4-BE49-F238E27FC236}">
                <a16:creationId xmlns:a16="http://schemas.microsoft.com/office/drawing/2014/main" id="{221DC486-7C10-194A-9C4B-EBBF59158ED4}"/>
              </a:ext>
            </a:extLst>
          </p:cNvPr>
          <p:cNvSpPr/>
          <p:nvPr/>
        </p:nvSpPr>
        <p:spPr bwMode="auto">
          <a:xfrm>
            <a:off x="8265475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0" name="Ellipse 312">
            <a:extLst>
              <a:ext uri="{FF2B5EF4-FFF2-40B4-BE49-F238E27FC236}">
                <a16:creationId xmlns:a16="http://schemas.microsoft.com/office/drawing/2014/main" id="{2CBC7EF9-CEB8-0346-9723-C153475020C3}"/>
              </a:ext>
            </a:extLst>
          </p:cNvPr>
          <p:cNvSpPr/>
          <p:nvPr/>
        </p:nvSpPr>
        <p:spPr bwMode="auto">
          <a:xfrm>
            <a:off x="8262833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1" name="Ellipse 272">
            <a:extLst>
              <a:ext uri="{FF2B5EF4-FFF2-40B4-BE49-F238E27FC236}">
                <a16:creationId xmlns:a16="http://schemas.microsoft.com/office/drawing/2014/main" id="{37A93C51-F4FD-9B47-9F3E-A0A0D1E25B2E}"/>
              </a:ext>
            </a:extLst>
          </p:cNvPr>
          <p:cNvSpPr/>
          <p:nvPr/>
        </p:nvSpPr>
        <p:spPr bwMode="auto">
          <a:xfrm>
            <a:off x="8257524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2" name="Ellipse 273">
            <a:extLst>
              <a:ext uri="{FF2B5EF4-FFF2-40B4-BE49-F238E27FC236}">
                <a16:creationId xmlns:a16="http://schemas.microsoft.com/office/drawing/2014/main" id="{119F8DF5-01BF-C243-AA45-B6573FB16113}"/>
              </a:ext>
            </a:extLst>
          </p:cNvPr>
          <p:cNvSpPr/>
          <p:nvPr/>
        </p:nvSpPr>
        <p:spPr bwMode="auto">
          <a:xfrm>
            <a:off x="8257386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3" name="Ellipse 285">
            <a:extLst>
              <a:ext uri="{FF2B5EF4-FFF2-40B4-BE49-F238E27FC236}">
                <a16:creationId xmlns:a16="http://schemas.microsoft.com/office/drawing/2014/main" id="{7315CB27-A819-6445-81C6-E9CF8C3350D0}"/>
              </a:ext>
            </a:extLst>
          </p:cNvPr>
          <p:cNvSpPr/>
          <p:nvPr/>
        </p:nvSpPr>
        <p:spPr bwMode="auto">
          <a:xfrm>
            <a:off x="8260447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4" name="Ellipse 286">
            <a:extLst>
              <a:ext uri="{FF2B5EF4-FFF2-40B4-BE49-F238E27FC236}">
                <a16:creationId xmlns:a16="http://schemas.microsoft.com/office/drawing/2014/main" id="{B5CAAC95-0CCD-954F-BDC5-95AE8979B50B}"/>
              </a:ext>
            </a:extLst>
          </p:cNvPr>
          <p:cNvSpPr/>
          <p:nvPr/>
        </p:nvSpPr>
        <p:spPr bwMode="auto">
          <a:xfrm>
            <a:off x="8262414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5" name="Ellipse 312">
            <a:extLst>
              <a:ext uri="{FF2B5EF4-FFF2-40B4-BE49-F238E27FC236}">
                <a16:creationId xmlns:a16="http://schemas.microsoft.com/office/drawing/2014/main" id="{9ECC03BB-432B-054D-BA4A-918D3C8CFB55}"/>
              </a:ext>
            </a:extLst>
          </p:cNvPr>
          <p:cNvSpPr/>
          <p:nvPr/>
        </p:nvSpPr>
        <p:spPr bwMode="auto">
          <a:xfrm>
            <a:off x="8259772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6" name="Ellipse 286">
            <a:extLst>
              <a:ext uri="{FF2B5EF4-FFF2-40B4-BE49-F238E27FC236}">
                <a16:creationId xmlns:a16="http://schemas.microsoft.com/office/drawing/2014/main" id="{B4E1CA13-DED9-6C4A-B498-4A1ABFF8511B}"/>
              </a:ext>
            </a:extLst>
          </p:cNvPr>
          <p:cNvSpPr/>
          <p:nvPr/>
        </p:nvSpPr>
        <p:spPr bwMode="auto">
          <a:xfrm>
            <a:off x="8267837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7" name="Ellipse 312">
            <a:extLst>
              <a:ext uri="{FF2B5EF4-FFF2-40B4-BE49-F238E27FC236}">
                <a16:creationId xmlns:a16="http://schemas.microsoft.com/office/drawing/2014/main" id="{A16CF013-697F-9542-85A0-C26F9E80EDF5}"/>
              </a:ext>
            </a:extLst>
          </p:cNvPr>
          <p:cNvSpPr/>
          <p:nvPr/>
        </p:nvSpPr>
        <p:spPr bwMode="auto">
          <a:xfrm>
            <a:off x="8265195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8" name="Ellipse 272">
            <a:extLst>
              <a:ext uri="{FF2B5EF4-FFF2-40B4-BE49-F238E27FC236}">
                <a16:creationId xmlns:a16="http://schemas.microsoft.com/office/drawing/2014/main" id="{3D579276-E16F-A64D-B55D-FF042C817234}"/>
              </a:ext>
            </a:extLst>
          </p:cNvPr>
          <p:cNvSpPr/>
          <p:nvPr/>
        </p:nvSpPr>
        <p:spPr bwMode="auto">
          <a:xfrm>
            <a:off x="8259886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9" name="Ellipse 273">
            <a:extLst>
              <a:ext uri="{FF2B5EF4-FFF2-40B4-BE49-F238E27FC236}">
                <a16:creationId xmlns:a16="http://schemas.microsoft.com/office/drawing/2014/main" id="{FD70A98F-292D-EF47-ABFF-7E8E11C71A0E}"/>
              </a:ext>
            </a:extLst>
          </p:cNvPr>
          <p:cNvSpPr/>
          <p:nvPr/>
        </p:nvSpPr>
        <p:spPr bwMode="auto">
          <a:xfrm>
            <a:off x="8259748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0" name="Ellipse 285">
            <a:extLst>
              <a:ext uri="{FF2B5EF4-FFF2-40B4-BE49-F238E27FC236}">
                <a16:creationId xmlns:a16="http://schemas.microsoft.com/office/drawing/2014/main" id="{C0BF79A5-1272-9E4C-A924-C36D5608B10F}"/>
              </a:ext>
            </a:extLst>
          </p:cNvPr>
          <p:cNvSpPr/>
          <p:nvPr/>
        </p:nvSpPr>
        <p:spPr bwMode="auto">
          <a:xfrm>
            <a:off x="8262809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1" name="Ellipse 312">
            <a:extLst>
              <a:ext uri="{FF2B5EF4-FFF2-40B4-BE49-F238E27FC236}">
                <a16:creationId xmlns:a16="http://schemas.microsoft.com/office/drawing/2014/main" id="{0934DBF8-CA85-F543-A890-F838182555D2}"/>
              </a:ext>
            </a:extLst>
          </p:cNvPr>
          <p:cNvSpPr/>
          <p:nvPr/>
        </p:nvSpPr>
        <p:spPr bwMode="auto">
          <a:xfrm>
            <a:off x="8262134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2" name="Ellipse 272">
            <a:extLst>
              <a:ext uri="{FF2B5EF4-FFF2-40B4-BE49-F238E27FC236}">
                <a16:creationId xmlns:a16="http://schemas.microsoft.com/office/drawing/2014/main" id="{2F6085B5-01B0-5D4F-ABD8-8B3D48790F8C}"/>
              </a:ext>
            </a:extLst>
          </p:cNvPr>
          <p:cNvSpPr/>
          <p:nvPr/>
        </p:nvSpPr>
        <p:spPr bwMode="auto">
          <a:xfrm>
            <a:off x="8405078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3" name="Ellipse 273">
            <a:extLst>
              <a:ext uri="{FF2B5EF4-FFF2-40B4-BE49-F238E27FC236}">
                <a16:creationId xmlns:a16="http://schemas.microsoft.com/office/drawing/2014/main" id="{3E76AF32-2C71-C14B-B891-4B31F822A4F1}"/>
              </a:ext>
            </a:extLst>
          </p:cNvPr>
          <p:cNvSpPr/>
          <p:nvPr/>
        </p:nvSpPr>
        <p:spPr bwMode="auto">
          <a:xfrm>
            <a:off x="8404940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4" name="Ellipse 285">
            <a:extLst>
              <a:ext uri="{FF2B5EF4-FFF2-40B4-BE49-F238E27FC236}">
                <a16:creationId xmlns:a16="http://schemas.microsoft.com/office/drawing/2014/main" id="{0BB52665-1D3E-634A-869E-A430BCCAA514}"/>
              </a:ext>
            </a:extLst>
          </p:cNvPr>
          <p:cNvSpPr/>
          <p:nvPr/>
        </p:nvSpPr>
        <p:spPr bwMode="auto">
          <a:xfrm>
            <a:off x="8408001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5" name="Ellipse 286">
            <a:extLst>
              <a:ext uri="{FF2B5EF4-FFF2-40B4-BE49-F238E27FC236}">
                <a16:creationId xmlns:a16="http://schemas.microsoft.com/office/drawing/2014/main" id="{CF74FE9A-330A-3947-BE5A-F96E3C9CB267}"/>
              </a:ext>
            </a:extLst>
          </p:cNvPr>
          <p:cNvSpPr/>
          <p:nvPr/>
        </p:nvSpPr>
        <p:spPr bwMode="auto">
          <a:xfrm>
            <a:off x="8409968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6" name="Ellipse 312">
            <a:extLst>
              <a:ext uri="{FF2B5EF4-FFF2-40B4-BE49-F238E27FC236}">
                <a16:creationId xmlns:a16="http://schemas.microsoft.com/office/drawing/2014/main" id="{C8D61BE0-E0E3-124F-A61F-4AEF9460E6F5}"/>
              </a:ext>
            </a:extLst>
          </p:cNvPr>
          <p:cNvSpPr/>
          <p:nvPr/>
        </p:nvSpPr>
        <p:spPr bwMode="auto">
          <a:xfrm>
            <a:off x="8407326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7" name="Ellipse 272">
            <a:extLst>
              <a:ext uri="{FF2B5EF4-FFF2-40B4-BE49-F238E27FC236}">
                <a16:creationId xmlns:a16="http://schemas.microsoft.com/office/drawing/2014/main" id="{600D5025-29FE-4F45-B19A-B34159D67EC0}"/>
              </a:ext>
            </a:extLst>
          </p:cNvPr>
          <p:cNvSpPr/>
          <p:nvPr/>
        </p:nvSpPr>
        <p:spPr bwMode="auto">
          <a:xfrm>
            <a:off x="8402017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8" name="Ellipse 273">
            <a:extLst>
              <a:ext uri="{FF2B5EF4-FFF2-40B4-BE49-F238E27FC236}">
                <a16:creationId xmlns:a16="http://schemas.microsoft.com/office/drawing/2014/main" id="{46D90E65-6127-7340-8509-628407010DB4}"/>
              </a:ext>
            </a:extLst>
          </p:cNvPr>
          <p:cNvSpPr/>
          <p:nvPr/>
        </p:nvSpPr>
        <p:spPr bwMode="auto">
          <a:xfrm>
            <a:off x="8401879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9" name="Ellipse 285">
            <a:extLst>
              <a:ext uri="{FF2B5EF4-FFF2-40B4-BE49-F238E27FC236}">
                <a16:creationId xmlns:a16="http://schemas.microsoft.com/office/drawing/2014/main" id="{C6CFE49C-F0B2-9A42-B5B0-318698E8A5EE}"/>
              </a:ext>
            </a:extLst>
          </p:cNvPr>
          <p:cNvSpPr/>
          <p:nvPr/>
        </p:nvSpPr>
        <p:spPr bwMode="auto">
          <a:xfrm>
            <a:off x="8404940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0" name="Ellipse 286">
            <a:extLst>
              <a:ext uri="{FF2B5EF4-FFF2-40B4-BE49-F238E27FC236}">
                <a16:creationId xmlns:a16="http://schemas.microsoft.com/office/drawing/2014/main" id="{E2362032-DA31-3C43-992C-162C3492D497}"/>
              </a:ext>
            </a:extLst>
          </p:cNvPr>
          <p:cNvSpPr/>
          <p:nvPr/>
        </p:nvSpPr>
        <p:spPr bwMode="auto">
          <a:xfrm>
            <a:off x="8406907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1" name="Ellipse 312">
            <a:extLst>
              <a:ext uri="{FF2B5EF4-FFF2-40B4-BE49-F238E27FC236}">
                <a16:creationId xmlns:a16="http://schemas.microsoft.com/office/drawing/2014/main" id="{3FC77DD4-04D9-274C-840B-37B6DE9DCBCE}"/>
              </a:ext>
            </a:extLst>
          </p:cNvPr>
          <p:cNvSpPr/>
          <p:nvPr/>
        </p:nvSpPr>
        <p:spPr bwMode="auto">
          <a:xfrm>
            <a:off x="8404265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2" name="Ellipse 286">
            <a:extLst>
              <a:ext uri="{FF2B5EF4-FFF2-40B4-BE49-F238E27FC236}">
                <a16:creationId xmlns:a16="http://schemas.microsoft.com/office/drawing/2014/main" id="{EACBBF76-1AED-DC43-8114-74523C344458}"/>
              </a:ext>
            </a:extLst>
          </p:cNvPr>
          <p:cNvSpPr/>
          <p:nvPr/>
        </p:nvSpPr>
        <p:spPr bwMode="auto">
          <a:xfrm>
            <a:off x="8412330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3" name="Ellipse 312">
            <a:extLst>
              <a:ext uri="{FF2B5EF4-FFF2-40B4-BE49-F238E27FC236}">
                <a16:creationId xmlns:a16="http://schemas.microsoft.com/office/drawing/2014/main" id="{CC4E15EF-0A8C-1549-BA2A-66724E90C335}"/>
              </a:ext>
            </a:extLst>
          </p:cNvPr>
          <p:cNvSpPr/>
          <p:nvPr/>
        </p:nvSpPr>
        <p:spPr bwMode="auto">
          <a:xfrm>
            <a:off x="8409688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4" name="Ellipse 272">
            <a:extLst>
              <a:ext uri="{FF2B5EF4-FFF2-40B4-BE49-F238E27FC236}">
                <a16:creationId xmlns:a16="http://schemas.microsoft.com/office/drawing/2014/main" id="{164F1E86-3EE8-DF47-8A0F-D6CCFC780C54}"/>
              </a:ext>
            </a:extLst>
          </p:cNvPr>
          <p:cNvSpPr/>
          <p:nvPr/>
        </p:nvSpPr>
        <p:spPr bwMode="auto">
          <a:xfrm>
            <a:off x="8404379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5" name="Ellipse 273">
            <a:extLst>
              <a:ext uri="{FF2B5EF4-FFF2-40B4-BE49-F238E27FC236}">
                <a16:creationId xmlns:a16="http://schemas.microsoft.com/office/drawing/2014/main" id="{6CCC1FB4-7551-454C-8825-A539CD9BEA3A}"/>
              </a:ext>
            </a:extLst>
          </p:cNvPr>
          <p:cNvSpPr/>
          <p:nvPr/>
        </p:nvSpPr>
        <p:spPr bwMode="auto">
          <a:xfrm>
            <a:off x="8404241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6" name="Ellipse 285">
            <a:extLst>
              <a:ext uri="{FF2B5EF4-FFF2-40B4-BE49-F238E27FC236}">
                <a16:creationId xmlns:a16="http://schemas.microsoft.com/office/drawing/2014/main" id="{8A4A4BDF-BB9B-244E-8CC2-50C1DD131E12}"/>
              </a:ext>
            </a:extLst>
          </p:cNvPr>
          <p:cNvSpPr/>
          <p:nvPr/>
        </p:nvSpPr>
        <p:spPr bwMode="auto">
          <a:xfrm>
            <a:off x="8407302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7" name="Ellipse 312">
            <a:extLst>
              <a:ext uri="{FF2B5EF4-FFF2-40B4-BE49-F238E27FC236}">
                <a16:creationId xmlns:a16="http://schemas.microsoft.com/office/drawing/2014/main" id="{F11A255D-2C48-2548-9380-5E1433A517F2}"/>
              </a:ext>
            </a:extLst>
          </p:cNvPr>
          <p:cNvSpPr/>
          <p:nvPr/>
        </p:nvSpPr>
        <p:spPr bwMode="auto">
          <a:xfrm>
            <a:off x="8406627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DFC89A-ECDC-7B46-A3A1-30B2C1E0A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821" y="94230"/>
            <a:ext cx="3923115" cy="3675600"/>
          </a:xfrm>
          <a:prstGeom prst="rect">
            <a:avLst/>
          </a:prstGeom>
        </p:spPr>
      </p:pic>
      <p:sp>
        <p:nvSpPr>
          <p:cNvPr id="708" name="Rectangle 707">
            <a:extLst>
              <a:ext uri="{FF2B5EF4-FFF2-40B4-BE49-F238E27FC236}">
                <a16:creationId xmlns:a16="http://schemas.microsoft.com/office/drawing/2014/main" id="{1DC30F4E-DA65-3F41-A87E-EED33B433123}"/>
              </a:ext>
            </a:extLst>
          </p:cNvPr>
          <p:cNvSpPr/>
          <p:nvPr/>
        </p:nvSpPr>
        <p:spPr>
          <a:xfrm>
            <a:off x="6842180" y="807322"/>
            <a:ext cx="5187982" cy="64633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Ripley’s K function calculate how point pattern distributions can change with scale</a:t>
            </a:r>
          </a:p>
        </p:txBody>
      </p:sp>
    </p:spTree>
    <p:extLst>
      <p:ext uri="{BB962C8B-B14F-4D97-AF65-F5344CB8AC3E}">
        <p14:creationId xmlns:p14="http://schemas.microsoft.com/office/powerpoint/2010/main" val="224243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</a:rPr>
              <a:t>STEM 2002/8005 ⎯ spatial analyses &amp; point patterns </a:t>
            </a:r>
            <a:endParaRPr lang="en-US" altLang="en-US" sz="1400" i="1" u="sng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7695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K-</a:t>
            </a:r>
            <a:r>
              <a:rPr lang="en-GB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L-</a:t>
            </a:r>
            <a:r>
              <a:rPr lang="en-GB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and </a:t>
            </a: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Pair Correlation </a:t>
            </a:r>
            <a:r>
              <a:rPr lang="en-GB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functions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684FB-DEE6-BD45-88EA-DE679359F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E0A55756-1FC1-ED4F-8C09-18727D9E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329" y="6207702"/>
            <a:ext cx="588597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Goreaud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2002, Ecological Modelling 158:1-19; </a:t>
            </a:r>
            <a:r>
              <a:rPr lang="en-AU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Ilian</a:t>
            </a:r>
            <a:r>
              <a:rPr lang="en-AU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et al., 2008 (Wiley)</a:t>
            </a:r>
          </a:p>
        </p:txBody>
      </p:sp>
      <p:grpSp>
        <p:nvGrpSpPr>
          <p:cNvPr id="41" name="Groupe 46">
            <a:extLst>
              <a:ext uri="{FF2B5EF4-FFF2-40B4-BE49-F238E27FC236}">
                <a16:creationId xmlns:a16="http://schemas.microsoft.com/office/drawing/2014/main" id="{92DAFB6C-8F7D-EB46-9B6C-B3124D7C5B08}"/>
              </a:ext>
            </a:extLst>
          </p:cNvPr>
          <p:cNvGrpSpPr>
            <a:grpSpLocks/>
          </p:cNvGrpSpPr>
          <p:nvPr/>
        </p:nvGrpSpPr>
        <p:grpSpPr bwMode="auto">
          <a:xfrm>
            <a:off x="3839277" y="3841318"/>
            <a:ext cx="6862031" cy="325042"/>
            <a:chOff x="2285984" y="5215123"/>
            <a:chExt cx="5578095" cy="263904"/>
          </a:xfrm>
        </p:grpSpPr>
        <p:cxnSp>
          <p:nvCxnSpPr>
            <p:cNvPr id="42" name="Connecteur droit 14">
              <a:extLst>
                <a:ext uri="{FF2B5EF4-FFF2-40B4-BE49-F238E27FC236}">
                  <a16:creationId xmlns:a16="http://schemas.microsoft.com/office/drawing/2014/main" id="{255D4691-2A4F-4E4D-A5AF-09EAA373A1CC}"/>
                </a:ext>
              </a:extLst>
            </p:cNvPr>
            <p:cNvCxnSpPr/>
            <p:nvPr/>
          </p:nvCxnSpPr>
          <p:spPr>
            <a:xfrm>
              <a:off x="2285984" y="5357826"/>
              <a:ext cx="357189" cy="0"/>
            </a:xfrm>
            <a:prstGeom prst="line">
              <a:avLst/>
            </a:prstGeom>
            <a:ln w="508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15">
              <a:extLst>
                <a:ext uri="{FF2B5EF4-FFF2-40B4-BE49-F238E27FC236}">
                  <a16:creationId xmlns:a16="http://schemas.microsoft.com/office/drawing/2014/main" id="{067EE8E1-AE4D-F845-BC50-65A497661C33}"/>
                </a:ext>
              </a:extLst>
            </p:cNvPr>
            <p:cNvCxnSpPr/>
            <p:nvPr/>
          </p:nvCxnSpPr>
          <p:spPr>
            <a:xfrm>
              <a:off x="4380342" y="5357826"/>
              <a:ext cx="357189" cy="0"/>
            </a:xfrm>
            <a:prstGeom prst="line">
              <a:avLst/>
            </a:prstGeom>
            <a:ln w="50800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16">
              <a:extLst>
                <a:ext uri="{FF2B5EF4-FFF2-40B4-BE49-F238E27FC236}">
                  <a16:creationId xmlns:a16="http://schemas.microsoft.com/office/drawing/2014/main" id="{73C2762A-575D-144E-98F9-749C72151B07}"/>
                </a:ext>
              </a:extLst>
            </p:cNvPr>
            <p:cNvCxnSpPr/>
            <p:nvPr/>
          </p:nvCxnSpPr>
          <p:spPr>
            <a:xfrm>
              <a:off x="6435315" y="5357826"/>
              <a:ext cx="357189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33">
              <a:extLst>
                <a:ext uri="{FF2B5EF4-FFF2-40B4-BE49-F238E27FC236}">
                  <a16:creationId xmlns:a16="http://schemas.microsoft.com/office/drawing/2014/main" id="{98B296E8-ECA0-BF4D-990D-83FAE1388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74" y="5229141"/>
              <a:ext cx="1071570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002060"/>
                  </a:solidFill>
                </a:rPr>
                <a:t>clustered</a:t>
              </a:r>
              <a:endParaRPr lang="fr-FR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46" name="ZoneTexte 34">
              <a:extLst>
                <a:ext uri="{FF2B5EF4-FFF2-40B4-BE49-F238E27FC236}">
                  <a16:creationId xmlns:a16="http://schemas.microsoft.com/office/drawing/2014/main" id="{820CECDB-052B-DF46-A1A8-7B4869B44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33" y="5220087"/>
              <a:ext cx="1071571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00CC00"/>
                  </a:solidFill>
                </a:rPr>
                <a:t>regular</a:t>
              </a:r>
              <a:endParaRPr lang="fr-FR" altLang="en-US" dirty="0">
                <a:solidFill>
                  <a:srgbClr val="00CC00"/>
                </a:solidFill>
              </a:endParaRPr>
            </a:p>
          </p:txBody>
        </p:sp>
        <p:sp>
          <p:nvSpPr>
            <p:cNvPr id="47" name="ZoneTexte 35">
              <a:extLst>
                <a:ext uri="{FF2B5EF4-FFF2-40B4-BE49-F238E27FC236}">
                  <a16:creationId xmlns:a16="http://schemas.microsoft.com/office/drawing/2014/main" id="{70A72AEE-EB81-E94D-BDAC-133BB9318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2509" y="5215123"/>
              <a:ext cx="1071570" cy="24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dirty="0" err="1">
                  <a:solidFill>
                    <a:srgbClr val="FF0000"/>
                  </a:solidFill>
                </a:rPr>
                <a:t>random</a:t>
              </a:r>
              <a:endParaRPr lang="fr-F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e 449">
            <a:extLst>
              <a:ext uri="{FF2B5EF4-FFF2-40B4-BE49-F238E27FC236}">
                <a16:creationId xmlns:a16="http://schemas.microsoft.com/office/drawing/2014/main" id="{E1961085-76B2-EF46-9C02-500034DE34AB}"/>
              </a:ext>
            </a:extLst>
          </p:cNvPr>
          <p:cNvGrpSpPr>
            <a:grpSpLocks/>
          </p:cNvGrpSpPr>
          <p:nvPr/>
        </p:nvGrpSpPr>
        <p:grpSpPr bwMode="auto">
          <a:xfrm>
            <a:off x="3841854" y="4206850"/>
            <a:ext cx="2208748" cy="1933388"/>
            <a:chOff x="1000100" y="714356"/>
            <a:chExt cx="1795474" cy="157163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D5456E1-DCE2-4E44-98BB-B32717867FC1}"/>
                </a:ext>
              </a:extLst>
            </p:cNvPr>
            <p:cNvSpPr/>
            <p:nvPr/>
          </p:nvSpPr>
          <p:spPr>
            <a:xfrm>
              <a:off x="1000100" y="714356"/>
              <a:ext cx="1785949" cy="157163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0" name="Ellipse 23">
              <a:extLst>
                <a:ext uri="{FF2B5EF4-FFF2-40B4-BE49-F238E27FC236}">
                  <a16:creationId xmlns:a16="http://schemas.microsoft.com/office/drawing/2014/main" id="{45124703-F544-0F47-BD8F-A250B98B6BCF}"/>
                </a:ext>
              </a:extLst>
            </p:cNvPr>
            <p:cNvSpPr/>
            <p:nvPr/>
          </p:nvSpPr>
          <p:spPr>
            <a:xfrm>
              <a:off x="1214414" y="1214423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1" name="Ellipse 24">
              <a:extLst>
                <a:ext uri="{FF2B5EF4-FFF2-40B4-BE49-F238E27FC236}">
                  <a16:creationId xmlns:a16="http://schemas.microsoft.com/office/drawing/2014/main" id="{A2BD0E25-BFD2-D248-910F-6AD445341520}"/>
                </a:ext>
              </a:extLst>
            </p:cNvPr>
            <p:cNvSpPr/>
            <p:nvPr/>
          </p:nvSpPr>
          <p:spPr>
            <a:xfrm>
              <a:off x="1285852" y="128586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2" name="Ellipse 25">
              <a:extLst>
                <a:ext uri="{FF2B5EF4-FFF2-40B4-BE49-F238E27FC236}">
                  <a16:creationId xmlns:a16="http://schemas.microsoft.com/office/drawing/2014/main" id="{2A385E56-7DA8-3D46-B64F-5257D188544B}"/>
                </a:ext>
              </a:extLst>
            </p:cNvPr>
            <p:cNvSpPr/>
            <p:nvPr/>
          </p:nvSpPr>
          <p:spPr>
            <a:xfrm>
              <a:off x="1214414" y="128586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3" name="Ellipse 26">
              <a:extLst>
                <a:ext uri="{FF2B5EF4-FFF2-40B4-BE49-F238E27FC236}">
                  <a16:creationId xmlns:a16="http://schemas.microsoft.com/office/drawing/2014/main" id="{5A2DF4CE-9261-1A4E-B3CB-E0EC457CDDD6}"/>
                </a:ext>
              </a:extLst>
            </p:cNvPr>
            <p:cNvSpPr/>
            <p:nvPr/>
          </p:nvSpPr>
          <p:spPr>
            <a:xfrm>
              <a:off x="1142976" y="1214423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4" name="Ellipse 27">
              <a:extLst>
                <a:ext uri="{FF2B5EF4-FFF2-40B4-BE49-F238E27FC236}">
                  <a16:creationId xmlns:a16="http://schemas.microsoft.com/office/drawing/2014/main" id="{744A8C58-D47B-E042-BCCA-FDA514A23A3D}"/>
                </a:ext>
              </a:extLst>
            </p:cNvPr>
            <p:cNvSpPr/>
            <p:nvPr/>
          </p:nvSpPr>
          <p:spPr>
            <a:xfrm>
              <a:off x="1366815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5" name="Ellipse 28">
              <a:extLst>
                <a:ext uri="{FF2B5EF4-FFF2-40B4-BE49-F238E27FC236}">
                  <a16:creationId xmlns:a16="http://schemas.microsoft.com/office/drawing/2014/main" id="{74777509-4F7C-E04E-8561-EB0DB3939DDB}"/>
                </a:ext>
              </a:extLst>
            </p:cNvPr>
            <p:cNvSpPr/>
            <p:nvPr/>
          </p:nvSpPr>
          <p:spPr>
            <a:xfrm>
              <a:off x="1285852" y="1438261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6" name="Ellipse 29">
              <a:extLst>
                <a:ext uri="{FF2B5EF4-FFF2-40B4-BE49-F238E27FC236}">
                  <a16:creationId xmlns:a16="http://schemas.microsoft.com/office/drawing/2014/main" id="{8050023A-8E62-D845-B603-93F5E288ED09}"/>
                </a:ext>
              </a:extLst>
            </p:cNvPr>
            <p:cNvSpPr/>
            <p:nvPr/>
          </p:nvSpPr>
          <p:spPr>
            <a:xfrm>
              <a:off x="1366815" y="1428736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7" name="Ellipse 30">
              <a:extLst>
                <a:ext uri="{FF2B5EF4-FFF2-40B4-BE49-F238E27FC236}">
                  <a16:creationId xmlns:a16="http://schemas.microsoft.com/office/drawing/2014/main" id="{DE594E3B-2F47-6243-9526-F66633C5906B}"/>
                </a:ext>
              </a:extLst>
            </p:cNvPr>
            <p:cNvSpPr/>
            <p:nvPr/>
          </p:nvSpPr>
          <p:spPr>
            <a:xfrm>
              <a:off x="1214414" y="200024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8" name="Ellipse 31">
              <a:extLst>
                <a:ext uri="{FF2B5EF4-FFF2-40B4-BE49-F238E27FC236}">
                  <a16:creationId xmlns:a16="http://schemas.microsoft.com/office/drawing/2014/main" id="{453B1F8C-6BA0-394C-B294-CB125E2FBDF2}"/>
                </a:ext>
              </a:extLst>
            </p:cNvPr>
            <p:cNvSpPr/>
            <p:nvPr/>
          </p:nvSpPr>
          <p:spPr>
            <a:xfrm>
              <a:off x="1285852" y="207167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9" name="Ellipse 32">
              <a:extLst>
                <a:ext uri="{FF2B5EF4-FFF2-40B4-BE49-F238E27FC236}">
                  <a16:creationId xmlns:a16="http://schemas.microsoft.com/office/drawing/2014/main" id="{D8AF9844-C632-5047-9CB4-53F504E4BF7C}"/>
                </a:ext>
              </a:extLst>
            </p:cNvPr>
            <p:cNvSpPr/>
            <p:nvPr/>
          </p:nvSpPr>
          <p:spPr>
            <a:xfrm>
              <a:off x="1214414" y="207167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0" name="Ellipse 33">
              <a:extLst>
                <a:ext uri="{FF2B5EF4-FFF2-40B4-BE49-F238E27FC236}">
                  <a16:creationId xmlns:a16="http://schemas.microsoft.com/office/drawing/2014/main" id="{BB2949F5-8374-8D46-A8DA-6C36BC850D4C}"/>
                </a:ext>
              </a:extLst>
            </p:cNvPr>
            <p:cNvSpPr/>
            <p:nvPr/>
          </p:nvSpPr>
          <p:spPr>
            <a:xfrm>
              <a:off x="1142976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1" name="Ellipse 34">
              <a:extLst>
                <a:ext uri="{FF2B5EF4-FFF2-40B4-BE49-F238E27FC236}">
                  <a16:creationId xmlns:a16="http://schemas.microsoft.com/office/drawing/2014/main" id="{04F1EA56-6274-864E-BFD7-50A4EB868971}"/>
                </a:ext>
              </a:extLst>
            </p:cNvPr>
            <p:cNvSpPr/>
            <p:nvPr/>
          </p:nvSpPr>
          <p:spPr>
            <a:xfrm>
              <a:off x="1571604" y="150017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2" name="Ellipse 35">
              <a:extLst>
                <a:ext uri="{FF2B5EF4-FFF2-40B4-BE49-F238E27FC236}">
                  <a16:creationId xmlns:a16="http://schemas.microsoft.com/office/drawing/2014/main" id="{F142F292-909A-374F-B33C-8467D27378BF}"/>
                </a:ext>
              </a:extLst>
            </p:cNvPr>
            <p:cNvSpPr/>
            <p:nvPr/>
          </p:nvSpPr>
          <p:spPr>
            <a:xfrm>
              <a:off x="1643042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3" name="Ellipse 36">
              <a:extLst>
                <a:ext uri="{FF2B5EF4-FFF2-40B4-BE49-F238E27FC236}">
                  <a16:creationId xmlns:a16="http://schemas.microsoft.com/office/drawing/2014/main" id="{161A4DF6-55FC-814F-AB12-E3F18B854385}"/>
                </a:ext>
              </a:extLst>
            </p:cNvPr>
            <p:cNvSpPr/>
            <p:nvPr/>
          </p:nvSpPr>
          <p:spPr>
            <a:xfrm>
              <a:off x="1571604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4" name="Ellipse 37">
              <a:extLst>
                <a:ext uri="{FF2B5EF4-FFF2-40B4-BE49-F238E27FC236}">
                  <a16:creationId xmlns:a16="http://schemas.microsoft.com/office/drawing/2014/main" id="{500BB762-C325-544C-84AA-894823A09F73}"/>
                </a:ext>
              </a:extLst>
            </p:cNvPr>
            <p:cNvSpPr/>
            <p:nvPr/>
          </p:nvSpPr>
          <p:spPr>
            <a:xfrm>
              <a:off x="1500166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5" name="Ellipse 38">
              <a:extLst>
                <a:ext uri="{FF2B5EF4-FFF2-40B4-BE49-F238E27FC236}">
                  <a16:creationId xmlns:a16="http://schemas.microsoft.com/office/drawing/2014/main" id="{A4AB2969-91C5-194B-8E20-E1979BA36C26}"/>
                </a:ext>
              </a:extLst>
            </p:cNvPr>
            <p:cNvSpPr/>
            <p:nvPr/>
          </p:nvSpPr>
          <p:spPr>
            <a:xfrm>
              <a:off x="1500166" y="128586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6" name="Ellipse 39">
              <a:extLst>
                <a:ext uri="{FF2B5EF4-FFF2-40B4-BE49-F238E27FC236}">
                  <a16:creationId xmlns:a16="http://schemas.microsoft.com/office/drawing/2014/main" id="{682D2DD1-79DC-144F-AC80-C05DE4C4DAE2}"/>
                </a:ext>
              </a:extLst>
            </p:cNvPr>
            <p:cNvSpPr/>
            <p:nvPr/>
          </p:nvSpPr>
          <p:spPr>
            <a:xfrm>
              <a:off x="1571604" y="135729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7" name="Ellipse 40">
              <a:extLst>
                <a:ext uri="{FF2B5EF4-FFF2-40B4-BE49-F238E27FC236}">
                  <a16:creationId xmlns:a16="http://schemas.microsoft.com/office/drawing/2014/main" id="{FD7B1891-0DA8-AA46-99B3-E2D62C6C9759}"/>
                </a:ext>
              </a:extLst>
            </p:cNvPr>
            <p:cNvSpPr/>
            <p:nvPr/>
          </p:nvSpPr>
          <p:spPr>
            <a:xfrm>
              <a:off x="1500166" y="135729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8" name="Ellipse 41">
              <a:extLst>
                <a:ext uri="{FF2B5EF4-FFF2-40B4-BE49-F238E27FC236}">
                  <a16:creationId xmlns:a16="http://schemas.microsoft.com/office/drawing/2014/main" id="{36DC33D7-5CD2-3544-93C4-A4C738A2E1AE}"/>
                </a:ext>
              </a:extLst>
            </p:cNvPr>
            <p:cNvSpPr/>
            <p:nvPr/>
          </p:nvSpPr>
          <p:spPr>
            <a:xfrm>
              <a:off x="1428728" y="128586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9" name="Ellipse 42">
              <a:extLst>
                <a:ext uri="{FF2B5EF4-FFF2-40B4-BE49-F238E27FC236}">
                  <a16:creationId xmlns:a16="http://schemas.microsoft.com/office/drawing/2014/main" id="{3BFC7A1F-2CEF-FB47-8A9C-0695D0B12E8F}"/>
                </a:ext>
              </a:extLst>
            </p:cNvPr>
            <p:cNvSpPr/>
            <p:nvPr/>
          </p:nvSpPr>
          <p:spPr>
            <a:xfrm>
              <a:off x="2285983" y="107154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0" name="Ellipse 43">
              <a:extLst>
                <a:ext uri="{FF2B5EF4-FFF2-40B4-BE49-F238E27FC236}">
                  <a16:creationId xmlns:a16="http://schemas.microsoft.com/office/drawing/2014/main" id="{A951A9DF-187D-4A4F-B4E5-B97FEB080C4C}"/>
                </a:ext>
              </a:extLst>
            </p:cNvPr>
            <p:cNvSpPr/>
            <p:nvPr/>
          </p:nvSpPr>
          <p:spPr>
            <a:xfrm>
              <a:off x="2357422" y="114298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1" name="Ellipse 44">
              <a:extLst>
                <a:ext uri="{FF2B5EF4-FFF2-40B4-BE49-F238E27FC236}">
                  <a16:creationId xmlns:a16="http://schemas.microsoft.com/office/drawing/2014/main" id="{ECFF83E8-452C-0B48-8969-CFE65F6C12AB}"/>
                </a:ext>
              </a:extLst>
            </p:cNvPr>
            <p:cNvSpPr/>
            <p:nvPr/>
          </p:nvSpPr>
          <p:spPr>
            <a:xfrm>
              <a:off x="2285983" y="114298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2" name="Ellipse 45">
              <a:extLst>
                <a:ext uri="{FF2B5EF4-FFF2-40B4-BE49-F238E27FC236}">
                  <a16:creationId xmlns:a16="http://schemas.microsoft.com/office/drawing/2014/main" id="{983974C8-E07E-5A46-A27A-31D89E8F8E9D}"/>
                </a:ext>
              </a:extLst>
            </p:cNvPr>
            <p:cNvSpPr/>
            <p:nvPr/>
          </p:nvSpPr>
          <p:spPr>
            <a:xfrm>
              <a:off x="2214546" y="107154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3" name="Ellipse 46">
              <a:extLst>
                <a:ext uri="{FF2B5EF4-FFF2-40B4-BE49-F238E27FC236}">
                  <a16:creationId xmlns:a16="http://schemas.microsoft.com/office/drawing/2014/main" id="{011D8502-9F5D-A348-BF5F-E26D63F85699}"/>
                </a:ext>
              </a:extLst>
            </p:cNvPr>
            <p:cNvSpPr/>
            <p:nvPr/>
          </p:nvSpPr>
          <p:spPr>
            <a:xfrm>
              <a:off x="1714480" y="78579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4" name="Ellipse 47">
              <a:extLst>
                <a:ext uri="{FF2B5EF4-FFF2-40B4-BE49-F238E27FC236}">
                  <a16:creationId xmlns:a16="http://schemas.microsoft.com/office/drawing/2014/main" id="{EE060A67-0F11-D84F-8A4E-6DF7E3D2C7B6}"/>
                </a:ext>
              </a:extLst>
            </p:cNvPr>
            <p:cNvSpPr/>
            <p:nvPr/>
          </p:nvSpPr>
          <p:spPr>
            <a:xfrm>
              <a:off x="1785918" y="85723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5" name="Ellipse 48">
              <a:extLst>
                <a:ext uri="{FF2B5EF4-FFF2-40B4-BE49-F238E27FC236}">
                  <a16:creationId xmlns:a16="http://schemas.microsoft.com/office/drawing/2014/main" id="{66AB376A-F480-7F4E-88FD-C1B7E50FFA72}"/>
                </a:ext>
              </a:extLst>
            </p:cNvPr>
            <p:cNvSpPr/>
            <p:nvPr/>
          </p:nvSpPr>
          <p:spPr>
            <a:xfrm>
              <a:off x="1714480" y="85723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6" name="Ellipse 49">
              <a:extLst>
                <a:ext uri="{FF2B5EF4-FFF2-40B4-BE49-F238E27FC236}">
                  <a16:creationId xmlns:a16="http://schemas.microsoft.com/office/drawing/2014/main" id="{30346065-C620-FB4A-9CD6-6D14C848EEE9}"/>
                </a:ext>
              </a:extLst>
            </p:cNvPr>
            <p:cNvSpPr/>
            <p:nvPr/>
          </p:nvSpPr>
          <p:spPr>
            <a:xfrm>
              <a:off x="1643042" y="78579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7" name="Ellipse 50">
              <a:extLst>
                <a:ext uri="{FF2B5EF4-FFF2-40B4-BE49-F238E27FC236}">
                  <a16:creationId xmlns:a16="http://schemas.microsoft.com/office/drawing/2014/main" id="{C533DDC3-6FD3-4E4C-8328-938C6312E3B6}"/>
                </a:ext>
              </a:extLst>
            </p:cNvPr>
            <p:cNvSpPr/>
            <p:nvPr/>
          </p:nvSpPr>
          <p:spPr>
            <a:xfrm>
              <a:off x="1928794" y="78579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8" name="Ellipse 51">
              <a:extLst>
                <a:ext uri="{FF2B5EF4-FFF2-40B4-BE49-F238E27FC236}">
                  <a16:creationId xmlns:a16="http://schemas.microsoft.com/office/drawing/2014/main" id="{EF40E9D2-D9C2-D940-85F4-4595C5D5FD41}"/>
                </a:ext>
              </a:extLst>
            </p:cNvPr>
            <p:cNvSpPr/>
            <p:nvPr/>
          </p:nvSpPr>
          <p:spPr>
            <a:xfrm>
              <a:off x="2000231" y="85723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9" name="Ellipse 52">
              <a:extLst>
                <a:ext uri="{FF2B5EF4-FFF2-40B4-BE49-F238E27FC236}">
                  <a16:creationId xmlns:a16="http://schemas.microsoft.com/office/drawing/2014/main" id="{45AA09EF-A775-B547-934A-15D0D341D6CF}"/>
                </a:ext>
              </a:extLst>
            </p:cNvPr>
            <p:cNvSpPr/>
            <p:nvPr/>
          </p:nvSpPr>
          <p:spPr>
            <a:xfrm>
              <a:off x="1928794" y="85723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0" name="Ellipse 53">
              <a:extLst>
                <a:ext uri="{FF2B5EF4-FFF2-40B4-BE49-F238E27FC236}">
                  <a16:creationId xmlns:a16="http://schemas.microsoft.com/office/drawing/2014/main" id="{2579A061-8A70-BB41-882F-177E48B6D70D}"/>
                </a:ext>
              </a:extLst>
            </p:cNvPr>
            <p:cNvSpPr/>
            <p:nvPr/>
          </p:nvSpPr>
          <p:spPr>
            <a:xfrm>
              <a:off x="1857356" y="78579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1" name="Ellipse 54">
              <a:extLst>
                <a:ext uri="{FF2B5EF4-FFF2-40B4-BE49-F238E27FC236}">
                  <a16:creationId xmlns:a16="http://schemas.microsoft.com/office/drawing/2014/main" id="{64FB67DF-1CAD-A647-B282-FB96BA6B6FF2}"/>
                </a:ext>
              </a:extLst>
            </p:cNvPr>
            <p:cNvSpPr/>
            <p:nvPr/>
          </p:nvSpPr>
          <p:spPr>
            <a:xfrm>
              <a:off x="2500298" y="1000108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2" name="Ellipse 55">
              <a:extLst>
                <a:ext uri="{FF2B5EF4-FFF2-40B4-BE49-F238E27FC236}">
                  <a16:creationId xmlns:a16="http://schemas.microsoft.com/office/drawing/2014/main" id="{01E649B4-76AC-DC44-B15D-3AC4D1682AAC}"/>
                </a:ext>
              </a:extLst>
            </p:cNvPr>
            <p:cNvSpPr/>
            <p:nvPr/>
          </p:nvSpPr>
          <p:spPr>
            <a:xfrm>
              <a:off x="2571735" y="107154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3" name="Ellipse 56">
              <a:extLst>
                <a:ext uri="{FF2B5EF4-FFF2-40B4-BE49-F238E27FC236}">
                  <a16:creationId xmlns:a16="http://schemas.microsoft.com/office/drawing/2014/main" id="{67DBC519-DF26-1043-9817-AF50A2F9315F}"/>
                </a:ext>
              </a:extLst>
            </p:cNvPr>
            <p:cNvSpPr/>
            <p:nvPr/>
          </p:nvSpPr>
          <p:spPr>
            <a:xfrm>
              <a:off x="2500298" y="107154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4" name="Ellipse 57">
              <a:extLst>
                <a:ext uri="{FF2B5EF4-FFF2-40B4-BE49-F238E27FC236}">
                  <a16:creationId xmlns:a16="http://schemas.microsoft.com/office/drawing/2014/main" id="{19D63CC2-EF76-344D-885A-05051C22AD78}"/>
                </a:ext>
              </a:extLst>
            </p:cNvPr>
            <p:cNvSpPr/>
            <p:nvPr/>
          </p:nvSpPr>
          <p:spPr>
            <a:xfrm>
              <a:off x="2428859" y="1000108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5" name="Ellipse 58">
              <a:extLst>
                <a:ext uri="{FF2B5EF4-FFF2-40B4-BE49-F238E27FC236}">
                  <a16:creationId xmlns:a16="http://schemas.microsoft.com/office/drawing/2014/main" id="{387F58C4-1442-E542-BE5E-DFB9FDB84DB1}"/>
                </a:ext>
              </a:extLst>
            </p:cNvPr>
            <p:cNvSpPr/>
            <p:nvPr/>
          </p:nvSpPr>
          <p:spPr>
            <a:xfrm>
              <a:off x="2652699" y="1428736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6" name="Ellipse 59">
              <a:extLst>
                <a:ext uri="{FF2B5EF4-FFF2-40B4-BE49-F238E27FC236}">
                  <a16:creationId xmlns:a16="http://schemas.microsoft.com/office/drawing/2014/main" id="{EF5E015F-5895-1643-A062-840E32191CAC}"/>
                </a:ext>
              </a:extLst>
            </p:cNvPr>
            <p:cNvSpPr/>
            <p:nvPr/>
          </p:nvSpPr>
          <p:spPr>
            <a:xfrm>
              <a:off x="2724136" y="1500175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7" name="Ellipse 60">
              <a:extLst>
                <a:ext uri="{FF2B5EF4-FFF2-40B4-BE49-F238E27FC236}">
                  <a16:creationId xmlns:a16="http://schemas.microsoft.com/office/drawing/2014/main" id="{B1DEFB5C-3360-4A4B-B362-2A49853A735A}"/>
                </a:ext>
              </a:extLst>
            </p:cNvPr>
            <p:cNvSpPr/>
            <p:nvPr/>
          </p:nvSpPr>
          <p:spPr>
            <a:xfrm>
              <a:off x="2652699" y="1500175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8" name="Ellipse 61">
              <a:extLst>
                <a:ext uri="{FF2B5EF4-FFF2-40B4-BE49-F238E27FC236}">
                  <a16:creationId xmlns:a16="http://schemas.microsoft.com/office/drawing/2014/main" id="{CAE1508D-B42D-424C-81B6-DDF56BC50656}"/>
                </a:ext>
              </a:extLst>
            </p:cNvPr>
            <p:cNvSpPr/>
            <p:nvPr/>
          </p:nvSpPr>
          <p:spPr>
            <a:xfrm>
              <a:off x="2581260" y="1428736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9" name="Ellipse 62">
              <a:extLst>
                <a:ext uri="{FF2B5EF4-FFF2-40B4-BE49-F238E27FC236}">
                  <a16:creationId xmlns:a16="http://schemas.microsoft.com/office/drawing/2014/main" id="{87C60067-4B1E-8545-A8AA-1932183979D7}"/>
                </a:ext>
              </a:extLst>
            </p:cNvPr>
            <p:cNvSpPr/>
            <p:nvPr/>
          </p:nvSpPr>
          <p:spPr>
            <a:xfrm>
              <a:off x="2714611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1" name="Ellipse 64">
              <a:extLst>
                <a:ext uri="{FF2B5EF4-FFF2-40B4-BE49-F238E27FC236}">
                  <a16:creationId xmlns:a16="http://schemas.microsoft.com/office/drawing/2014/main" id="{B22A648C-ABFB-7A4B-B610-9D0DAE21972B}"/>
                </a:ext>
              </a:extLst>
            </p:cNvPr>
            <p:cNvSpPr/>
            <p:nvPr/>
          </p:nvSpPr>
          <p:spPr>
            <a:xfrm>
              <a:off x="2714611" y="1643051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2" name="Ellipse 65">
              <a:extLst>
                <a:ext uri="{FF2B5EF4-FFF2-40B4-BE49-F238E27FC236}">
                  <a16:creationId xmlns:a16="http://schemas.microsoft.com/office/drawing/2014/main" id="{AAEB05B8-B045-B242-939B-4B564BBC5FA7}"/>
                </a:ext>
              </a:extLst>
            </p:cNvPr>
            <p:cNvSpPr/>
            <p:nvPr/>
          </p:nvSpPr>
          <p:spPr>
            <a:xfrm>
              <a:off x="2643174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3" name="Ellipse 66">
              <a:extLst>
                <a:ext uri="{FF2B5EF4-FFF2-40B4-BE49-F238E27FC236}">
                  <a16:creationId xmlns:a16="http://schemas.microsoft.com/office/drawing/2014/main" id="{5391ED10-88E4-BE4E-BB67-8A79B6900777}"/>
                </a:ext>
              </a:extLst>
            </p:cNvPr>
            <p:cNvSpPr/>
            <p:nvPr/>
          </p:nvSpPr>
          <p:spPr>
            <a:xfrm>
              <a:off x="2571735" y="1571612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4" name="Ellipse 67">
              <a:extLst>
                <a:ext uri="{FF2B5EF4-FFF2-40B4-BE49-F238E27FC236}">
                  <a16:creationId xmlns:a16="http://schemas.microsoft.com/office/drawing/2014/main" id="{0227AA3C-3966-B042-8015-1B18005D12D4}"/>
                </a:ext>
              </a:extLst>
            </p:cNvPr>
            <p:cNvSpPr/>
            <p:nvPr/>
          </p:nvSpPr>
          <p:spPr>
            <a:xfrm>
              <a:off x="2643174" y="1643051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5" name="Ellipse 68">
              <a:extLst>
                <a:ext uri="{FF2B5EF4-FFF2-40B4-BE49-F238E27FC236}">
                  <a16:creationId xmlns:a16="http://schemas.microsoft.com/office/drawing/2014/main" id="{064F2C82-67C3-6349-87F6-AAF8171FD9FE}"/>
                </a:ext>
              </a:extLst>
            </p:cNvPr>
            <p:cNvSpPr/>
            <p:nvPr/>
          </p:nvSpPr>
          <p:spPr>
            <a:xfrm>
              <a:off x="2571735" y="1643051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6" name="Ellipse 69">
              <a:extLst>
                <a:ext uri="{FF2B5EF4-FFF2-40B4-BE49-F238E27FC236}">
                  <a16:creationId xmlns:a16="http://schemas.microsoft.com/office/drawing/2014/main" id="{9C03D1F5-C310-A34F-B1A4-071E494D408C}"/>
                </a:ext>
              </a:extLst>
            </p:cNvPr>
            <p:cNvSpPr/>
            <p:nvPr/>
          </p:nvSpPr>
          <p:spPr>
            <a:xfrm>
              <a:off x="2500298" y="1571612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7" name="Ellipse 70">
              <a:extLst>
                <a:ext uri="{FF2B5EF4-FFF2-40B4-BE49-F238E27FC236}">
                  <a16:creationId xmlns:a16="http://schemas.microsoft.com/office/drawing/2014/main" id="{2981743E-9564-1340-8614-E5FFB31735B9}"/>
                </a:ext>
              </a:extLst>
            </p:cNvPr>
            <p:cNvSpPr/>
            <p:nvPr/>
          </p:nvSpPr>
          <p:spPr>
            <a:xfrm>
              <a:off x="2724136" y="1928803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9" name="Ellipse 72">
              <a:extLst>
                <a:ext uri="{FF2B5EF4-FFF2-40B4-BE49-F238E27FC236}">
                  <a16:creationId xmlns:a16="http://schemas.microsoft.com/office/drawing/2014/main" id="{6F38DAD2-0513-CC46-8B3E-FC78ACB297AF}"/>
                </a:ext>
              </a:extLst>
            </p:cNvPr>
            <p:cNvSpPr/>
            <p:nvPr/>
          </p:nvSpPr>
          <p:spPr>
            <a:xfrm>
              <a:off x="2724136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0" name="Ellipse 73">
              <a:extLst>
                <a:ext uri="{FF2B5EF4-FFF2-40B4-BE49-F238E27FC236}">
                  <a16:creationId xmlns:a16="http://schemas.microsoft.com/office/drawing/2014/main" id="{B364633B-0ACF-8F49-A1B4-749CC575365C}"/>
                </a:ext>
              </a:extLst>
            </p:cNvPr>
            <p:cNvSpPr/>
            <p:nvPr/>
          </p:nvSpPr>
          <p:spPr>
            <a:xfrm>
              <a:off x="2652699" y="1928803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1" name="Ellipse 74">
              <a:extLst>
                <a:ext uri="{FF2B5EF4-FFF2-40B4-BE49-F238E27FC236}">
                  <a16:creationId xmlns:a16="http://schemas.microsoft.com/office/drawing/2014/main" id="{ABE4585E-A2B9-3B4D-89F7-DE76E01C8D5E}"/>
                </a:ext>
              </a:extLst>
            </p:cNvPr>
            <p:cNvSpPr/>
            <p:nvPr/>
          </p:nvSpPr>
          <p:spPr>
            <a:xfrm>
              <a:off x="2357422" y="2081204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2" name="Ellipse 75">
              <a:extLst>
                <a:ext uri="{FF2B5EF4-FFF2-40B4-BE49-F238E27FC236}">
                  <a16:creationId xmlns:a16="http://schemas.microsoft.com/office/drawing/2014/main" id="{9D6B09F1-FBF9-3E4F-9156-398263FC46DD}"/>
                </a:ext>
              </a:extLst>
            </p:cNvPr>
            <p:cNvSpPr/>
            <p:nvPr/>
          </p:nvSpPr>
          <p:spPr>
            <a:xfrm>
              <a:off x="2428859" y="2152641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3" name="Ellipse 76">
              <a:extLst>
                <a:ext uri="{FF2B5EF4-FFF2-40B4-BE49-F238E27FC236}">
                  <a16:creationId xmlns:a16="http://schemas.microsoft.com/office/drawing/2014/main" id="{E1359B0C-DCAF-9844-8F3C-D2B003AA341A}"/>
                </a:ext>
              </a:extLst>
            </p:cNvPr>
            <p:cNvSpPr/>
            <p:nvPr/>
          </p:nvSpPr>
          <p:spPr>
            <a:xfrm>
              <a:off x="2357422" y="2152641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4" name="Ellipse 77">
              <a:extLst>
                <a:ext uri="{FF2B5EF4-FFF2-40B4-BE49-F238E27FC236}">
                  <a16:creationId xmlns:a16="http://schemas.microsoft.com/office/drawing/2014/main" id="{A7C818A3-9DF0-4D4F-BC13-E120FED411A8}"/>
                </a:ext>
              </a:extLst>
            </p:cNvPr>
            <p:cNvSpPr/>
            <p:nvPr/>
          </p:nvSpPr>
          <p:spPr>
            <a:xfrm>
              <a:off x="2285983" y="2081204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5" name="Ellipse 78">
              <a:extLst>
                <a:ext uri="{FF2B5EF4-FFF2-40B4-BE49-F238E27FC236}">
                  <a16:creationId xmlns:a16="http://schemas.microsoft.com/office/drawing/2014/main" id="{57D942AF-0B56-EB41-A92D-A872622A8DC7}"/>
                </a:ext>
              </a:extLst>
            </p:cNvPr>
            <p:cNvSpPr/>
            <p:nvPr/>
          </p:nvSpPr>
          <p:spPr>
            <a:xfrm>
              <a:off x="2214546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6" name="Ellipse 79">
              <a:extLst>
                <a:ext uri="{FF2B5EF4-FFF2-40B4-BE49-F238E27FC236}">
                  <a16:creationId xmlns:a16="http://schemas.microsoft.com/office/drawing/2014/main" id="{7C38463A-D5D5-1842-A001-8F0E39415A8E}"/>
                </a:ext>
              </a:extLst>
            </p:cNvPr>
            <p:cNvSpPr/>
            <p:nvPr/>
          </p:nvSpPr>
          <p:spPr>
            <a:xfrm>
              <a:off x="2285983" y="185736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7" name="Ellipse 80">
              <a:extLst>
                <a:ext uri="{FF2B5EF4-FFF2-40B4-BE49-F238E27FC236}">
                  <a16:creationId xmlns:a16="http://schemas.microsoft.com/office/drawing/2014/main" id="{1AFE920D-E004-D94B-B91B-3CC5000014D3}"/>
                </a:ext>
              </a:extLst>
            </p:cNvPr>
            <p:cNvSpPr/>
            <p:nvPr/>
          </p:nvSpPr>
          <p:spPr>
            <a:xfrm>
              <a:off x="2214546" y="185736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8" name="Ellipse 81">
              <a:extLst>
                <a:ext uri="{FF2B5EF4-FFF2-40B4-BE49-F238E27FC236}">
                  <a16:creationId xmlns:a16="http://schemas.microsoft.com/office/drawing/2014/main" id="{0D143CE1-7CC9-6446-9AEB-E501B2C58E14}"/>
                </a:ext>
              </a:extLst>
            </p:cNvPr>
            <p:cNvSpPr/>
            <p:nvPr/>
          </p:nvSpPr>
          <p:spPr>
            <a:xfrm>
              <a:off x="2143107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09" name="Ellipse 82">
              <a:extLst>
                <a:ext uri="{FF2B5EF4-FFF2-40B4-BE49-F238E27FC236}">
                  <a16:creationId xmlns:a16="http://schemas.microsoft.com/office/drawing/2014/main" id="{457BC12D-BE11-E849-94D5-DDC1835BEEED}"/>
                </a:ext>
              </a:extLst>
            </p:cNvPr>
            <p:cNvSpPr/>
            <p:nvPr/>
          </p:nvSpPr>
          <p:spPr>
            <a:xfrm>
              <a:off x="2366947" y="1714488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0" name="Ellipse 83">
              <a:extLst>
                <a:ext uri="{FF2B5EF4-FFF2-40B4-BE49-F238E27FC236}">
                  <a16:creationId xmlns:a16="http://schemas.microsoft.com/office/drawing/2014/main" id="{E18B74F5-1152-AF44-85B3-D0F0D29EEEAA}"/>
                </a:ext>
              </a:extLst>
            </p:cNvPr>
            <p:cNvSpPr/>
            <p:nvPr/>
          </p:nvSpPr>
          <p:spPr>
            <a:xfrm>
              <a:off x="2438384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1" name="Ellipse 84">
              <a:extLst>
                <a:ext uri="{FF2B5EF4-FFF2-40B4-BE49-F238E27FC236}">
                  <a16:creationId xmlns:a16="http://schemas.microsoft.com/office/drawing/2014/main" id="{F7B3E731-6717-3643-A77A-956075125BDE}"/>
                </a:ext>
              </a:extLst>
            </p:cNvPr>
            <p:cNvSpPr/>
            <p:nvPr/>
          </p:nvSpPr>
          <p:spPr>
            <a:xfrm>
              <a:off x="2366947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2" name="Ellipse 85">
              <a:extLst>
                <a:ext uri="{FF2B5EF4-FFF2-40B4-BE49-F238E27FC236}">
                  <a16:creationId xmlns:a16="http://schemas.microsoft.com/office/drawing/2014/main" id="{B279EF7F-98A1-5747-AC39-2C6388D10AC1}"/>
                </a:ext>
              </a:extLst>
            </p:cNvPr>
            <p:cNvSpPr/>
            <p:nvPr/>
          </p:nvSpPr>
          <p:spPr>
            <a:xfrm>
              <a:off x="2295508" y="1714488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3" name="Ellipse 86">
              <a:extLst>
                <a:ext uri="{FF2B5EF4-FFF2-40B4-BE49-F238E27FC236}">
                  <a16:creationId xmlns:a16="http://schemas.microsoft.com/office/drawing/2014/main" id="{18F392DB-1DF9-3343-93EA-0E94D6DB0BA6}"/>
                </a:ext>
              </a:extLst>
            </p:cNvPr>
            <p:cNvSpPr/>
            <p:nvPr/>
          </p:nvSpPr>
          <p:spPr>
            <a:xfrm>
              <a:off x="1714480" y="1785927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4" name="Ellipse 87">
              <a:extLst>
                <a:ext uri="{FF2B5EF4-FFF2-40B4-BE49-F238E27FC236}">
                  <a16:creationId xmlns:a16="http://schemas.microsoft.com/office/drawing/2014/main" id="{9CB8DE5B-1DD7-0F47-A6CE-CB2DD48D122E}"/>
                </a:ext>
              </a:extLst>
            </p:cNvPr>
            <p:cNvSpPr/>
            <p:nvPr/>
          </p:nvSpPr>
          <p:spPr>
            <a:xfrm>
              <a:off x="1785918" y="1857364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5" name="Ellipse 88">
              <a:extLst>
                <a:ext uri="{FF2B5EF4-FFF2-40B4-BE49-F238E27FC236}">
                  <a16:creationId xmlns:a16="http://schemas.microsoft.com/office/drawing/2014/main" id="{8D18A9D3-9CC7-D347-B3CA-5E3A1CFE64A7}"/>
                </a:ext>
              </a:extLst>
            </p:cNvPr>
            <p:cNvSpPr/>
            <p:nvPr/>
          </p:nvSpPr>
          <p:spPr>
            <a:xfrm>
              <a:off x="1714480" y="1857364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6" name="Ellipse 89">
              <a:extLst>
                <a:ext uri="{FF2B5EF4-FFF2-40B4-BE49-F238E27FC236}">
                  <a16:creationId xmlns:a16="http://schemas.microsoft.com/office/drawing/2014/main" id="{6B7CEDDB-3881-0C46-B894-B3218F7648F6}"/>
                </a:ext>
              </a:extLst>
            </p:cNvPr>
            <p:cNvSpPr/>
            <p:nvPr/>
          </p:nvSpPr>
          <p:spPr>
            <a:xfrm>
              <a:off x="1643042" y="1785927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7" name="Ellipse 90">
              <a:extLst>
                <a:ext uri="{FF2B5EF4-FFF2-40B4-BE49-F238E27FC236}">
                  <a16:creationId xmlns:a16="http://schemas.microsoft.com/office/drawing/2014/main" id="{30C0F489-FF94-2845-9EC8-06B6202849BC}"/>
                </a:ext>
              </a:extLst>
            </p:cNvPr>
            <p:cNvSpPr/>
            <p:nvPr/>
          </p:nvSpPr>
          <p:spPr>
            <a:xfrm>
              <a:off x="2000231" y="2000240"/>
              <a:ext cx="71438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8" name="Ellipse 91">
              <a:extLst>
                <a:ext uri="{FF2B5EF4-FFF2-40B4-BE49-F238E27FC236}">
                  <a16:creationId xmlns:a16="http://schemas.microsoft.com/office/drawing/2014/main" id="{144FF188-BAA0-814D-AF91-9AADFFAC8AAD}"/>
                </a:ext>
              </a:extLst>
            </p:cNvPr>
            <p:cNvSpPr/>
            <p:nvPr/>
          </p:nvSpPr>
          <p:spPr>
            <a:xfrm>
              <a:off x="2071670" y="2071679"/>
              <a:ext cx="71437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9" name="Ellipse 92">
              <a:extLst>
                <a:ext uri="{FF2B5EF4-FFF2-40B4-BE49-F238E27FC236}">
                  <a16:creationId xmlns:a16="http://schemas.microsoft.com/office/drawing/2014/main" id="{60325E61-B1B6-624B-BAEB-66244E4BDE32}"/>
                </a:ext>
              </a:extLst>
            </p:cNvPr>
            <p:cNvSpPr/>
            <p:nvPr/>
          </p:nvSpPr>
          <p:spPr>
            <a:xfrm>
              <a:off x="2000231" y="2071679"/>
              <a:ext cx="71438" cy="7143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0" name="Ellipse 93">
              <a:extLst>
                <a:ext uri="{FF2B5EF4-FFF2-40B4-BE49-F238E27FC236}">
                  <a16:creationId xmlns:a16="http://schemas.microsoft.com/office/drawing/2014/main" id="{0E26BC29-970E-CD45-93D6-ACF6AFB50A9B}"/>
                </a:ext>
              </a:extLst>
            </p:cNvPr>
            <p:cNvSpPr/>
            <p:nvPr/>
          </p:nvSpPr>
          <p:spPr>
            <a:xfrm>
              <a:off x="1928794" y="2000240"/>
              <a:ext cx="71437" cy="71439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121" name="Groupe 269">
            <a:extLst>
              <a:ext uri="{FF2B5EF4-FFF2-40B4-BE49-F238E27FC236}">
                <a16:creationId xmlns:a16="http://schemas.microsoft.com/office/drawing/2014/main" id="{63410206-1AC4-CB46-B9A0-8C6B04FF29CF}"/>
              </a:ext>
            </a:extLst>
          </p:cNvPr>
          <p:cNvGrpSpPr>
            <a:grpSpLocks/>
          </p:cNvGrpSpPr>
          <p:nvPr/>
        </p:nvGrpSpPr>
        <p:grpSpPr bwMode="auto">
          <a:xfrm>
            <a:off x="8938966" y="4206848"/>
            <a:ext cx="2197031" cy="1945106"/>
            <a:chOff x="4714876" y="3786189"/>
            <a:chExt cx="1785950" cy="1581161"/>
          </a:xfrm>
        </p:grpSpPr>
        <p:sp>
          <p:nvSpPr>
            <p:cNvPr id="122" name="Ellipse 94">
              <a:extLst>
                <a:ext uri="{FF2B5EF4-FFF2-40B4-BE49-F238E27FC236}">
                  <a16:creationId xmlns:a16="http://schemas.microsoft.com/office/drawing/2014/main" id="{FAE6E800-3070-DB49-96FB-409BCE6682E7}"/>
                </a:ext>
              </a:extLst>
            </p:cNvPr>
            <p:cNvSpPr/>
            <p:nvPr/>
          </p:nvSpPr>
          <p:spPr>
            <a:xfrm>
              <a:off x="471487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3" name="Ellipse 95">
              <a:extLst>
                <a:ext uri="{FF2B5EF4-FFF2-40B4-BE49-F238E27FC236}">
                  <a16:creationId xmlns:a16="http://schemas.microsoft.com/office/drawing/2014/main" id="{3950C70C-9CA5-6145-A7C8-E8276EC2628F}"/>
                </a:ext>
              </a:extLst>
            </p:cNvPr>
            <p:cNvSpPr/>
            <p:nvPr/>
          </p:nvSpPr>
          <p:spPr>
            <a:xfrm>
              <a:off x="4786314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4" name="Ellipse 96">
              <a:extLst>
                <a:ext uri="{FF2B5EF4-FFF2-40B4-BE49-F238E27FC236}">
                  <a16:creationId xmlns:a16="http://schemas.microsoft.com/office/drawing/2014/main" id="{199E2CE8-C4D3-C441-9107-08DC0D275650}"/>
                </a:ext>
              </a:extLst>
            </p:cNvPr>
            <p:cNvSpPr/>
            <p:nvPr/>
          </p:nvSpPr>
          <p:spPr>
            <a:xfrm>
              <a:off x="4857752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5" name="Ellipse 97">
              <a:extLst>
                <a:ext uri="{FF2B5EF4-FFF2-40B4-BE49-F238E27FC236}">
                  <a16:creationId xmlns:a16="http://schemas.microsoft.com/office/drawing/2014/main" id="{3044DEDE-8E63-3D4C-B948-9A2569498046}"/>
                </a:ext>
              </a:extLst>
            </p:cNvPr>
            <p:cNvSpPr/>
            <p:nvPr/>
          </p:nvSpPr>
          <p:spPr>
            <a:xfrm>
              <a:off x="4786314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6" name="Ellipse 98">
              <a:extLst>
                <a:ext uri="{FF2B5EF4-FFF2-40B4-BE49-F238E27FC236}">
                  <a16:creationId xmlns:a16="http://schemas.microsoft.com/office/drawing/2014/main" id="{AF0CA0A2-E6D1-9F44-934C-1BEB20E76C94}"/>
                </a:ext>
              </a:extLst>
            </p:cNvPr>
            <p:cNvSpPr/>
            <p:nvPr/>
          </p:nvSpPr>
          <p:spPr>
            <a:xfrm>
              <a:off x="4857752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7" name="Ellipse 99">
              <a:extLst>
                <a:ext uri="{FF2B5EF4-FFF2-40B4-BE49-F238E27FC236}">
                  <a16:creationId xmlns:a16="http://schemas.microsoft.com/office/drawing/2014/main" id="{03F8F3B2-5005-F848-87EC-3F92961A0B42}"/>
                </a:ext>
              </a:extLst>
            </p:cNvPr>
            <p:cNvSpPr/>
            <p:nvPr/>
          </p:nvSpPr>
          <p:spPr>
            <a:xfrm>
              <a:off x="4786314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8" name="Ellipse 100">
              <a:extLst>
                <a:ext uri="{FF2B5EF4-FFF2-40B4-BE49-F238E27FC236}">
                  <a16:creationId xmlns:a16="http://schemas.microsoft.com/office/drawing/2014/main" id="{54F702BF-4480-9B48-A15B-50AC1543F950}"/>
                </a:ext>
              </a:extLst>
            </p:cNvPr>
            <p:cNvSpPr/>
            <p:nvPr/>
          </p:nvSpPr>
          <p:spPr>
            <a:xfrm>
              <a:off x="4857752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9" name="Ellipse 101">
              <a:extLst>
                <a:ext uri="{FF2B5EF4-FFF2-40B4-BE49-F238E27FC236}">
                  <a16:creationId xmlns:a16="http://schemas.microsoft.com/office/drawing/2014/main" id="{7EB9E415-9372-8F4F-9041-5678427DB8A5}"/>
                </a:ext>
              </a:extLst>
            </p:cNvPr>
            <p:cNvSpPr/>
            <p:nvPr/>
          </p:nvSpPr>
          <p:spPr>
            <a:xfrm>
              <a:off x="4714876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0" name="Ellipse 102">
              <a:extLst>
                <a:ext uri="{FF2B5EF4-FFF2-40B4-BE49-F238E27FC236}">
                  <a16:creationId xmlns:a16="http://schemas.microsoft.com/office/drawing/2014/main" id="{65F5C572-12A8-9A40-94C4-9026C1041E35}"/>
                </a:ext>
              </a:extLst>
            </p:cNvPr>
            <p:cNvSpPr/>
            <p:nvPr/>
          </p:nvSpPr>
          <p:spPr>
            <a:xfrm>
              <a:off x="4714876" y="421481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1" name="Ellipse 103">
              <a:extLst>
                <a:ext uri="{FF2B5EF4-FFF2-40B4-BE49-F238E27FC236}">
                  <a16:creationId xmlns:a16="http://schemas.microsoft.com/office/drawing/2014/main" id="{C54DF6FF-7CC8-A344-971E-CF07C3E9AE1D}"/>
                </a:ext>
              </a:extLst>
            </p:cNvPr>
            <p:cNvSpPr/>
            <p:nvPr/>
          </p:nvSpPr>
          <p:spPr>
            <a:xfrm>
              <a:off x="4786314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2" name="Ellipse 104">
              <a:extLst>
                <a:ext uri="{FF2B5EF4-FFF2-40B4-BE49-F238E27FC236}">
                  <a16:creationId xmlns:a16="http://schemas.microsoft.com/office/drawing/2014/main" id="{286681CF-5D68-6446-81C9-ECCCAA578487}"/>
                </a:ext>
              </a:extLst>
            </p:cNvPr>
            <p:cNvSpPr/>
            <p:nvPr/>
          </p:nvSpPr>
          <p:spPr>
            <a:xfrm>
              <a:off x="4786314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3" name="Ellipse 105">
              <a:extLst>
                <a:ext uri="{FF2B5EF4-FFF2-40B4-BE49-F238E27FC236}">
                  <a16:creationId xmlns:a16="http://schemas.microsoft.com/office/drawing/2014/main" id="{1CEAD620-11E8-ED4E-B515-37988A24AFAB}"/>
                </a:ext>
              </a:extLst>
            </p:cNvPr>
            <p:cNvSpPr/>
            <p:nvPr/>
          </p:nvSpPr>
          <p:spPr>
            <a:xfrm>
              <a:off x="5000628" y="4152905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4" name="Ellipse 106">
              <a:extLst>
                <a:ext uri="{FF2B5EF4-FFF2-40B4-BE49-F238E27FC236}">
                  <a16:creationId xmlns:a16="http://schemas.microsoft.com/office/drawing/2014/main" id="{3B5D0DF5-8305-A14F-B669-7E4EB09760DC}"/>
                </a:ext>
              </a:extLst>
            </p:cNvPr>
            <p:cNvSpPr/>
            <p:nvPr/>
          </p:nvSpPr>
          <p:spPr>
            <a:xfrm>
              <a:off x="5072066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5" name="Ellipse 107">
              <a:extLst>
                <a:ext uri="{FF2B5EF4-FFF2-40B4-BE49-F238E27FC236}">
                  <a16:creationId xmlns:a16="http://schemas.microsoft.com/office/drawing/2014/main" id="{8F41FC9E-3DF0-F543-8C16-59CD70310BB0}"/>
                </a:ext>
              </a:extLst>
            </p:cNvPr>
            <p:cNvSpPr/>
            <p:nvPr/>
          </p:nvSpPr>
          <p:spPr>
            <a:xfrm>
              <a:off x="4929190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6" name="Ellipse 108">
              <a:extLst>
                <a:ext uri="{FF2B5EF4-FFF2-40B4-BE49-F238E27FC236}">
                  <a16:creationId xmlns:a16="http://schemas.microsoft.com/office/drawing/2014/main" id="{091D1AF3-1B79-F74D-9249-F7469E25DFFE}"/>
                </a:ext>
              </a:extLst>
            </p:cNvPr>
            <p:cNvSpPr/>
            <p:nvPr/>
          </p:nvSpPr>
          <p:spPr>
            <a:xfrm>
              <a:off x="5000628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7" name="Ellipse 109">
              <a:extLst>
                <a:ext uri="{FF2B5EF4-FFF2-40B4-BE49-F238E27FC236}">
                  <a16:creationId xmlns:a16="http://schemas.microsoft.com/office/drawing/2014/main" id="{E0A41FE3-1171-054D-93A7-61A4B40A584A}"/>
                </a:ext>
              </a:extLst>
            </p:cNvPr>
            <p:cNvSpPr/>
            <p:nvPr/>
          </p:nvSpPr>
          <p:spPr>
            <a:xfrm>
              <a:off x="4929190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8" name="Ellipse 110">
              <a:extLst>
                <a:ext uri="{FF2B5EF4-FFF2-40B4-BE49-F238E27FC236}">
                  <a16:creationId xmlns:a16="http://schemas.microsoft.com/office/drawing/2014/main" id="{7675188B-6920-2848-9A07-9393A6ACCC7F}"/>
                </a:ext>
              </a:extLst>
            </p:cNvPr>
            <p:cNvSpPr/>
            <p:nvPr/>
          </p:nvSpPr>
          <p:spPr>
            <a:xfrm>
              <a:off x="4929190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39" name="Ellipse 111">
              <a:extLst>
                <a:ext uri="{FF2B5EF4-FFF2-40B4-BE49-F238E27FC236}">
                  <a16:creationId xmlns:a16="http://schemas.microsoft.com/office/drawing/2014/main" id="{5C91BE8A-C1BC-354E-9259-AB0B4E913960}"/>
                </a:ext>
              </a:extLst>
            </p:cNvPr>
            <p:cNvSpPr/>
            <p:nvPr/>
          </p:nvSpPr>
          <p:spPr>
            <a:xfrm>
              <a:off x="5286380" y="400050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0" name="Ellipse 112">
              <a:extLst>
                <a:ext uri="{FF2B5EF4-FFF2-40B4-BE49-F238E27FC236}">
                  <a16:creationId xmlns:a16="http://schemas.microsoft.com/office/drawing/2014/main" id="{F3331453-E5AA-864B-8386-399F4845A0B0}"/>
                </a:ext>
              </a:extLst>
            </p:cNvPr>
            <p:cNvSpPr/>
            <p:nvPr/>
          </p:nvSpPr>
          <p:spPr>
            <a:xfrm>
              <a:off x="5286380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1" name="Ellipse 113">
              <a:extLst>
                <a:ext uri="{FF2B5EF4-FFF2-40B4-BE49-F238E27FC236}">
                  <a16:creationId xmlns:a16="http://schemas.microsoft.com/office/drawing/2014/main" id="{F5B32345-7278-CF4D-8769-82B819F60665}"/>
                </a:ext>
              </a:extLst>
            </p:cNvPr>
            <p:cNvSpPr/>
            <p:nvPr/>
          </p:nvSpPr>
          <p:spPr>
            <a:xfrm>
              <a:off x="542925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2" name="Ellipse 114">
              <a:extLst>
                <a:ext uri="{FF2B5EF4-FFF2-40B4-BE49-F238E27FC236}">
                  <a16:creationId xmlns:a16="http://schemas.microsoft.com/office/drawing/2014/main" id="{4562CBF4-1CD2-4D49-A1E6-FA3548CF386B}"/>
                </a:ext>
              </a:extLst>
            </p:cNvPr>
            <p:cNvSpPr/>
            <p:nvPr/>
          </p:nvSpPr>
          <p:spPr>
            <a:xfrm>
              <a:off x="5581657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3" name="Ellipse 115">
              <a:extLst>
                <a:ext uri="{FF2B5EF4-FFF2-40B4-BE49-F238E27FC236}">
                  <a16:creationId xmlns:a16="http://schemas.microsoft.com/office/drawing/2014/main" id="{FF008D3A-46E1-A646-8D57-7DE314E61688}"/>
                </a:ext>
              </a:extLst>
            </p:cNvPr>
            <p:cNvSpPr/>
            <p:nvPr/>
          </p:nvSpPr>
          <p:spPr>
            <a:xfrm>
              <a:off x="5734058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4" name="Ellipse 116">
              <a:extLst>
                <a:ext uri="{FF2B5EF4-FFF2-40B4-BE49-F238E27FC236}">
                  <a16:creationId xmlns:a16="http://schemas.microsoft.com/office/drawing/2014/main" id="{C37FEF6C-AC5D-D249-A4C5-82B89E865D4F}"/>
                </a:ext>
              </a:extLst>
            </p:cNvPr>
            <p:cNvSpPr/>
            <p:nvPr/>
          </p:nvSpPr>
          <p:spPr>
            <a:xfrm>
              <a:off x="5643570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5" name="Ellipse 117">
              <a:extLst>
                <a:ext uri="{FF2B5EF4-FFF2-40B4-BE49-F238E27FC236}">
                  <a16:creationId xmlns:a16="http://schemas.microsoft.com/office/drawing/2014/main" id="{B3FBBB19-329B-FC43-A16B-3B5D1E3B14E9}"/>
                </a:ext>
              </a:extLst>
            </p:cNvPr>
            <p:cNvSpPr/>
            <p:nvPr/>
          </p:nvSpPr>
          <p:spPr>
            <a:xfrm>
              <a:off x="5643570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6" name="Ellipse 118">
              <a:extLst>
                <a:ext uri="{FF2B5EF4-FFF2-40B4-BE49-F238E27FC236}">
                  <a16:creationId xmlns:a16="http://schemas.microsoft.com/office/drawing/2014/main" id="{9BB37085-7A5A-4349-AF12-B258A582A7AD}"/>
                </a:ext>
              </a:extLst>
            </p:cNvPr>
            <p:cNvSpPr/>
            <p:nvPr/>
          </p:nvSpPr>
          <p:spPr>
            <a:xfrm>
              <a:off x="5500694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7" name="Ellipse 119">
              <a:extLst>
                <a:ext uri="{FF2B5EF4-FFF2-40B4-BE49-F238E27FC236}">
                  <a16:creationId xmlns:a16="http://schemas.microsoft.com/office/drawing/2014/main" id="{B5F2B3A8-79C6-F14D-8858-336DB82BD792}"/>
                </a:ext>
              </a:extLst>
            </p:cNvPr>
            <p:cNvSpPr/>
            <p:nvPr/>
          </p:nvSpPr>
          <p:spPr>
            <a:xfrm>
              <a:off x="5786446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8" name="Ellipse 120">
              <a:extLst>
                <a:ext uri="{FF2B5EF4-FFF2-40B4-BE49-F238E27FC236}">
                  <a16:creationId xmlns:a16="http://schemas.microsoft.com/office/drawing/2014/main" id="{33EC0D83-49C9-024D-BE4D-334049EA9FF5}"/>
                </a:ext>
              </a:extLst>
            </p:cNvPr>
            <p:cNvSpPr/>
            <p:nvPr/>
          </p:nvSpPr>
          <p:spPr>
            <a:xfrm>
              <a:off x="5857884" y="400050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9" name="Ellipse 121">
              <a:extLst>
                <a:ext uri="{FF2B5EF4-FFF2-40B4-BE49-F238E27FC236}">
                  <a16:creationId xmlns:a16="http://schemas.microsoft.com/office/drawing/2014/main" id="{65C0C6AB-A001-2642-B706-75DC6EA5A440}"/>
                </a:ext>
              </a:extLst>
            </p:cNvPr>
            <p:cNvSpPr/>
            <p:nvPr/>
          </p:nvSpPr>
          <p:spPr>
            <a:xfrm>
              <a:off x="5715008" y="421481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0" name="Ellipse 122">
              <a:extLst>
                <a:ext uri="{FF2B5EF4-FFF2-40B4-BE49-F238E27FC236}">
                  <a16:creationId xmlns:a16="http://schemas.microsoft.com/office/drawing/2014/main" id="{9231994B-53B5-9240-9C1C-0470961BDA03}"/>
                </a:ext>
              </a:extLst>
            </p:cNvPr>
            <p:cNvSpPr/>
            <p:nvPr/>
          </p:nvSpPr>
          <p:spPr>
            <a:xfrm>
              <a:off x="5643570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1" name="Ellipse 123">
              <a:extLst>
                <a:ext uri="{FF2B5EF4-FFF2-40B4-BE49-F238E27FC236}">
                  <a16:creationId xmlns:a16="http://schemas.microsoft.com/office/drawing/2014/main" id="{E436A18C-7C35-614C-A03E-7C14BFCE0633}"/>
                </a:ext>
              </a:extLst>
            </p:cNvPr>
            <p:cNvSpPr/>
            <p:nvPr/>
          </p:nvSpPr>
          <p:spPr>
            <a:xfrm>
              <a:off x="5643570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2" name="Ellipse 124">
              <a:extLst>
                <a:ext uri="{FF2B5EF4-FFF2-40B4-BE49-F238E27FC236}">
                  <a16:creationId xmlns:a16="http://schemas.microsoft.com/office/drawing/2014/main" id="{C0210B7B-AF59-5743-8235-0F862009D68C}"/>
                </a:ext>
              </a:extLst>
            </p:cNvPr>
            <p:cNvSpPr/>
            <p:nvPr/>
          </p:nvSpPr>
          <p:spPr>
            <a:xfrm>
              <a:off x="5643570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3" name="Ellipse 125">
              <a:extLst>
                <a:ext uri="{FF2B5EF4-FFF2-40B4-BE49-F238E27FC236}">
                  <a16:creationId xmlns:a16="http://schemas.microsoft.com/office/drawing/2014/main" id="{FD9478D9-6DC2-2A4B-BD6D-383575511872}"/>
                </a:ext>
              </a:extLst>
            </p:cNvPr>
            <p:cNvSpPr/>
            <p:nvPr/>
          </p:nvSpPr>
          <p:spPr>
            <a:xfrm>
              <a:off x="5795971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4" name="Ellipse 126">
              <a:extLst>
                <a:ext uri="{FF2B5EF4-FFF2-40B4-BE49-F238E27FC236}">
                  <a16:creationId xmlns:a16="http://schemas.microsoft.com/office/drawing/2014/main" id="{A55A5442-6D15-D14C-AE74-2528B5591F3E}"/>
                </a:ext>
              </a:extLst>
            </p:cNvPr>
            <p:cNvSpPr/>
            <p:nvPr/>
          </p:nvSpPr>
          <p:spPr>
            <a:xfrm>
              <a:off x="5715008" y="479584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5" name="Ellipse 127">
              <a:extLst>
                <a:ext uri="{FF2B5EF4-FFF2-40B4-BE49-F238E27FC236}">
                  <a16:creationId xmlns:a16="http://schemas.microsoft.com/office/drawing/2014/main" id="{A0A83A55-6AFE-CB48-A29B-E359D22C2224}"/>
                </a:ext>
              </a:extLst>
            </p:cNvPr>
            <p:cNvSpPr/>
            <p:nvPr/>
          </p:nvSpPr>
          <p:spPr>
            <a:xfrm>
              <a:off x="5715008" y="464344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6" name="Ellipse 128">
              <a:extLst>
                <a:ext uri="{FF2B5EF4-FFF2-40B4-BE49-F238E27FC236}">
                  <a16:creationId xmlns:a16="http://schemas.microsoft.com/office/drawing/2014/main" id="{EF1FC802-196F-8841-A292-B99B13518A88}"/>
                </a:ext>
              </a:extLst>
            </p:cNvPr>
            <p:cNvSpPr/>
            <p:nvPr/>
          </p:nvSpPr>
          <p:spPr>
            <a:xfrm>
              <a:off x="5429256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7" name="Ellipse 129">
              <a:extLst>
                <a:ext uri="{FF2B5EF4-FFF2-40B4-BE49-F238E27FC236}">
                  <a16:creationId xmlns:a16="http://schemas.microsoft.com/office/drawing/2014/main" id="{0A82879E-C5D1-D044-B7CE-C4FD82131924}"/>
                </a:ext>
              </a:extLst>
            </p:cNvPr>
            <p:cNvSpPr/>
            <p:nvPr/>
          </p:nvSpPr>
          <p:spPr>
            <a:xfrm>
              <a:off x="5581657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8" name="Ellipse 130">
              <a:extLst>
                <a:ext uri="{FF2B5EF4-FFF2-40B4-BE49-F238E27FC236}">
                  <a16:creationId xmlns:a16="http://schemas.microsoft.com/office/drawing/2014/main" id="{1E1EC9A1-E8D4-8447-BCD9-F77D7EF1281C}"/>
                </a:ext>
              </a:extLst>
            </p:cNvPr>
            <p:cNvSpPr/>
            <p:nvPr/>
          </p:nvSpPr>
          <p:spPr>
            <a:xfrm>
              <a:off x="5500694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9" name="Ellipse 131">
              <a:extLst>
                <a:ext uri="{FF2B5EF4-FFF2-40B4-BE49-F238E27FC236}">
                  <a16:creationId xmlns:a16="http://schemas.microsoft.com/office/drawing/2014/main" id="{AC1C1065-8FD8-9D4D-9C25-BD291E3970F2}"/>
                </a:ext>
              </a:extLst>
            </p:cNvPr>
            <p:cNvSpPr/>
            <p:nvPr/>
          </p:nvSpPr>
          <p:spPr>
            <a:xfrm>
              <a:off x="5572132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0" name="Ellipse 132">
              <a:extLst>
                <a:ext uri="{FF2B5EF4-FFF2-40B4-BE49-F238E27FC236}">
                  <a16:creationId xmlns:a16="http://schemas.microsoft.com/office/drawing/2014/main" id="{D49D398C-FBE3-2A42-9629-D9BBB1BF104A}"/>
                </a:ext>
              </a:extLst>
            </p:cNvPr>
            <p:cNvSpPr/>
            <p:nvPr/>
          </p:nvSpPr>
          <p:spPr>
            <a:xfrm>
              <a:off x="5429256" y="458153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1" name="Ellipse 133">
              <a:extLst>
                <a:ext uri="{FF2B5EF4-FFF2-40B4-BE49-F238E27FC236}">
                  <a16:creationId xmlns:a16="http://schemas.microsoft.com/office/drawing/2014/main" id="{BE0DFF4E-D9D4-CB48-84C2-8054E4F9F7EC}"/>
                </a:ext>
              </a:extLst>
            </p:cNvPr>
            <p:cNvSpPr/>
            <p:nvPr/>
          </p:nvSpPr>
          <p:spPr>
            <a:xfrm>
              <a:off x="5429256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2" name="Ellipse 134">
              <a:extLst>
                <a:ext uri="{FF2B5EF4-FFF2-40B4-BE49-F238E27FC236}">
                  <a16:creationId xmlns:a16="http://schemas.microsoft.com/office/drawing/2014/main" id="{E24CD013-980A-2746-9A7C-3B688E326C7F}"/>
                </a:ext>
              </a:extLst>
            </p:cNvPr>
            <p:cNvSpPr/>
            <p:nvPr/>
          </p:nvSpPr>
          <p:spPr>
            <a:xfrm>
              <a:off x="5429256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3" name="Ellipse 135">
              <a:extLst>
                <a:ext uri="{FF2B5EF4-FFF2-40B4-BE49-F238E27FC236}">
                  <a16:creationId xmlns:a16="http://schemas.microsoft.com/office/drawing/2014/main" id="{50C4044E-25E8-FA49-ABB5-44F1E48524AF}"/>
                </a:ext>
              </a:extLst>
            </p:cNvPr>
            <p:cNvSpPr/>
            <p:nvPr/>
          </p:nvSpPr>
          <p:spPr>
            <a:xfrm>
              <a:off x="5357818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4" name="Ellipse 136">
              <a:extLst>
                <a:ext uri="{FF2B5EF4-FFF2-40B4-BE49-F238E27FC236}">
                  <a16:creationId xmlns:a16="http://schemas.microsoft.com/office/drawing/2014/main" id="{A4FD4F60-9C40-344E-AE46-A6DA287644EB}"/>
                </a:ext>
              </a:extLst>
            </p:cNvPr>
            <p:cNvSpPr/>
            <p:nvPr/>
          </p:nvSpPr>
          <p:spPr>
            <a:xfrm>
              <a:off x="5357818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5" name="Ellipse 137">
              <a:extLst>
                <a:ext uri="{FF2B5EF4-FFF2-40B4-BE49-F238E27FC236}">
                  <a16:creationId xmlns:a16="http://schemas.microsoft.com/office/drawing/2014/main" id="{6F1641E0-32CB-BC4B-BDD3-8FE416C5DAC4}"/>
                </a:ext>
              </a:extLst>
            </p:cNvPr>
            <p:cNvSpPr/>
            <p:nvPr/>
          </p:nvSpPr>
          <p:spPr>
            <a:xfrm>
              <a:off x="5357818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6" name="Ellipse 138">
              <a:extLst>
                <a:ext uri="{FF2B5EF4-FFF2-40B4-BE49-F238E27FC236}">
                  <a16:creationId xmlns:a16="http://schemas.microsoft.com/office/drawing/2014/main" id="{E1126323-F6D0-E640-B7CB-B3828CEBE48B}"/>
                </a:ext>
              </a:extLst>
            </p:cNvPr>
            <p:cNvSpPr/>
            <p:nvPr/>
          </p:nvSpPr>
          <p:spPr>
            <a:xfrm>
              <a:off x="5286380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7" name="Ellipse 139">
              <a:extLst>
                <a:ext uri="{FF2B5EF4-FFF2-40B4-BE49-F238E27FC236}">
                  <a16:creationId xmlns:a16="http://schemas.microsoft.com/office/drawing/2014/main" id="{C25A3277-5989-094E-825D-005070C6745D}"/>
                </a:ext>
              </a:extLst>
            </p:cNvPr>
            <p:cNvSpPr/>
            <p:nvPr/>
          </p:nvSpPr>
          <p:spPr>
            <a:xfrm>
              <a:off x="5357818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8" name="Ellipse 140">
              <a:extLst>
                <a:ext uri="{FF2B5EF4-FFF2-40B4-BE49-F238E27FC236}">
                  <a16:creationId xmlns:a16="http://schemas.microsoft.com/office/drawing/2014/main" id="{50B89F5B-B56C-9F44-B43F-754FBDD9041B}"/>
                </a:ext>
              </a:extLst>
            </p:cNvPr>
            <p:cNvSpPr/>
            <p:nvPr/>
          </p:nvSpPr>
          <p:spPr>
            <a:xfrm>
              <a:off x="5286380" y="4438657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9" name="Ellipse 141">
              <a:extLst>
                <a:ext uri="{FF2B5EF4-FFF2-40B4-BE49-F238E27FC236}">
                  <a16:creationId xmlns:a16="http://schemas.microsoft.com/office/drawing/2014/main" id="{290288D8-B376-194E-B915-172954E8D97A}"/>
                </a:ext>
              </a:extLst>
            </p:cNvPr>
            <p:cNvSpPr/>
            <p:nvPr/>
          </p:nvSpPr>
          <p:spPr>
            <a:xfrm>
              <a:off x="5214942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0" name="Ellipse 142">
              <a:extLst>
                <a:ext uri="{FF2B5EF4-FFF2-40B4-BE49-F238E27FC236}">
                  <a16:creationId xmlns:a16="http://schemas.microsoft.com/office/drawing/2014/main" id="{400FFB6F-F4C0-D949-A3F8-55075CBE9EE6}"/>
                </a:ext>
              </a:extLst>
            </p:cNvPr>
            <p:cNvSpPr/>
            <p:nvPr/>
          </p:nvSpPr>
          <p:spPr>
            <a:xfrm>
              <a:off x="5214942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1" name="Ellipse 143">
              <a:extLst>
                <a:ext uri="{FF2B5EF4-FFF2-40B4-BE49-F238E27FC236}">
                  <a16:creationId xmlns:a16="http://schemas.microsoft.com/office/drawing/2014/main" id="{8310EA8C-991D-D44A-AC4E-A72DC53197F9}"/>
                </a:ext>
              </a:extLst>
            </p:cNvPr>
            <p:cNvSpPr/>
            <p:nvPr/>
          </p:nvSpPr>
          <p:spPr>
            <a:xfrm>
              <a:off x="5286380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2" name="Ellipse 144">
              <a:extLst>
                <a:ext uri="{FF2B5EF4-FFF2-40B4-BE49-F238E27FC236}">
                  <a16:creationId xmlns:a16="http://schemas.microsoft.com/office/drawing/2014/main" id="{D208E991-CD58-0741-BE4E-83D68EFF648B}"/>
                </a:ext>
              </a:extLst>
            </p:cNvPr>
            <p:cNvSpPr/>
            <p:nvPr/>
          </p:nvSpPr>
          <p:spPr>
            <a:xfrm>
              <a:off x="5357818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3" name="Ellipse 145">
              <a:extLst>
                <a:ext uri="{FF2B5EF4-FFF2-40B4-BE49-F238E27FC236}">
                  <a16:creationId xmlns:a16="http://schemas.microsoft.com/office/drawing/2014/main" id="{2787AE89-80CB-B545-B1AD-B79721EF6EA7}"/>
                </a:ext>
              </a:extLst>
            </p:cNvPr>
            <p:cNvSpPr/>
            <p:nvPr/>
          </p:nvSpPr>
          <p:spPr>
            <a:xfrm>
              <a:off x="5510219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4" name="Ellipse 146">
              <a:extLst>
                <a:ext uri="{FF2B5EF4-FFF2-40B4-BE49-F238E27FC236}">
                  <a16:creationId xmlns:a16="http://schemas.microsoft.com/office/drawing/2014/main" id="{62AA96A9-BDCD-EE47-B2BC-620CE26AE51E}"/>
                </a:ext>
              </a:extLst>
            </p:cNvPr>
            <p:cNvSpPr/>
            <p:nvPr/>
          </p:nvSpPr>
          <p:spPr>
            <a:xfrm>
              <a:off x="5429256" y="407194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5" name="Ellipse 147">
              <a:extLst>
                <a:ext uri="{FF2B5EF4-FFF2-40B4-BE49-F238E27FC236}">
                  <a16:creationId xmlns:a16="http://schemas.microsoft.com/office/drawing/2014/main" id="{C7327F43-4490-0141-8F83-50277BD4CECA}"/>
                </a:ext>
              </a:extLst>
            </p:cNvPr>
            <p:cNvSpPr/>
            <p:nvPr/>
          </p:nvSpPr>
          <p:spPr>
            <a:xfrm>
              <a:off x="5429256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6" name="Ellipse 148">
              <a:extLst>
                <a:ext uri="{FF2B5EF4-FFF2-40B4-BE49-F238E27FC236}">
                  <a16:creationId xmlns:a16="http://schemas.microsoft.com/office/drawing/2014/main" id="{B206E241-285A-8747-A202-4D83EF8146B6}"/>
                </a:ext>
              </a:extLst>
            </p:cNvPr>
            <p:cNvSpPr/>
            <p:nvPr/>
          </p:nvSpPr>
          <p:spPr>
            <a:xfrm>
              <a:off x="5214942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7" name="Ellipse 149">
              <a:extLst>
                <a:ext uri="{FF2B5EF4-FFF2-40B4-BE49-F238E27FC236}">
                  <a16:creationId xmlns:a16="http://schemas.microsoft.com/office/drawing/2014/main" id="{13A95075-4EEE-434F-817C-AE0FAB2432B2}"/>
                </a:ext>
              </a:extLst>
            </p:cNvPr>
            <p:cNvSpPr/>
            <p:nvPr/>
          </p:nvSpPr>
          <p:spPr>
            <a:xfrm>
              <a:off x="5072066" y="450056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8" name="Ellipse 150">
              <a:extLst>
                <a:ext uri="{FF2B5EF4-FFF2-40B4-BE49-F238E27FC236}">
                  <a16:creationId xmlns:a16="http://schemas.microsoft.com/office/drawing/2014/main" id="{68C4E3D0-C6CF-6E41-B28F-16C505B92CF2}"/>
                </a:ext>
              </a:extLst>
            </p:cNvPr>
            <p:cNvSpPr/>
            <p:nvPr/>
          </p:nvSpPr>
          <p:spPr>
            <a:xfrm>
              <a:off x="5072066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9" name="Ellipse 151">
              <a:extLst>
                <a:ext uri="{FF2B5EF4-FFF2-40B4-BE49-F238E27FC236}">
                  <a16:creationId xmlns:a16="http://schemas.microsoft.com/office/drawing/2014/main" id="{29AD77F5-90B1-C34D-9ED6-1CF6C85DF9B5}"/>
                </a:ext>
              </a:extLst>
            </p:cNvPr>
            <p:cNvSpPr/>
            <p:nvPr/>
          </p:nvSpPr>
          <p:spPr>
            <a:xfrm>
              <a:off x="5224467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0" name="Ellipse 152">
              <a:extLst>
                <a:ext uri="{FF2B5EF4-FFF2-40B4-BE49-F238E27FC236}">
                  <a16:creationId xmlns:a16="http://schemas.microsoft.com/office/drawing/2014/main" id="{FE919F1B-15BF-8340-BA01-B4B493C91F5F}"/>
                </a:ext>
              </a:extLst>
            </p:cNvPr>
            <p:cNvSpPr/>
            <p:nvPr/>
          </p:nvSpPr>
          <p:spPr>
            <a:xfrm>
              <a:off x="5143504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1" name="Ellipse 153">
              <a:extLst>
                <a:ext uri="{FF2B5EF4-FFF2-40B4-BE49-F238E27FC236}">
                  <a16:creationId xmlns:a16="http://schemas.microsoft.com/office/drawing/2014/main" id="{3AC3E92D-0F37-0943-9758-0A92799912EA}"/>
                </a:ext>
              </a:extLst>
            </p:cNvPr>
            <p:cNvSpPr/>
            <p:nvPr/>
          </p:nvSpPr>
          <p:spPr>
            <a:xfrm>
              <a:off x="5295905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2" name="Ellipse 154">
              <a:extLst>
                <a:ext uri="{FF2B5EF4-FFF2-40B4-BE49-F238E27FC236}">
                  <a16:creationId xmlns:a16="http://schemas.microsoft.com/office/drawing/2014/main" id="{738E64FD-535E-3C44-A428-26336A299AC6}"/>
                </a:ext>
              </a:extLst>
            </p:cNvPr>
            <p:cNvSpPr/>
            <p:nvPr/>
          </p:nvSpPr>
          <p:spPr>
            <a:xfrm>
              <a:off x="5286380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  <p:sp>
          <p:nvSpPr>
            <p:cNvPr id="183" name="Ellipse 160">
              <a:extLst>
                <a:ext uri="{FF2B5EF4-FFF2-40B4-BE49-F238E27FC236}">
                  <a16:creationId xmlns:a16="http://schemas.microsoft.com/office/drawing/2014/main" id="{84A44A4B-9941-F341-87B9-30A65B353AEB}"/>
                </a:ext>
              </a:extLst>
            </p:cNvPr>
            <p:cNvSpPr/>
            <p:nvPr/>
          </p:nvSpPr>
          <p:spPr>
            <a:xfrm>
              <a:off x="5867409" y="494824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4" name="Ellipse 161">
              <a:extLst>
                <a:ext uri="{FF2B5EF4-FFF2-40B4-BE49-F238E27FC236}">
                  <a16:creationId xmlns:a16="http://schemas.microsoft.com/office/drawing/2014/main" id="{1D50EA48-F77E-474F-9EEA-949A05651ABF}"/>
                </a:ext>
              </a:extLst>
            </p:cNvPr>
            <p:cNvSpPr/>
            <p:nvPr/>
          </p:nvSpPr>
          <p:spPr>
            <a:xfrm>
              <a:off x="6000760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5" name="Ellipse 162">
              <a:extLst>
                <a:ext uri="{FF2B5EF4-FFF2-40B4-BE49-F238E27FC236}">
                  <a16:creationId xmlns:a16="http://schemas.microsoft.com/office/drawing/2014/main" id="{AF81B6BE-B5D7-D748-9C91-8AFC58B46AEC}"/>
                </a:ext>
              </a:extLst>
            </p:cNvPr>
            <p:cNvSpPr/>
            <p:nvPr/>
          </p:nvSpPr>
          <p:spPr>
            <a:xfrm>
              <a:off x="5929322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6" name="Ellipse 163">
              <a:extLst>
                <a:ext uri="{FF2B5EF4-FFF2-40B4-BE49-F238E27FC236}">
                  <a16:creationId xmlns:a16="http://schemas.microsoft.com/office/drawing/2014/main" id="{74F976F3-F05E-1B40-9C1E-42012F58B016}"/>
                </a:ext>
              </a:extLst>
            </p:cNvPr>
            <p:cNvSpPr/>
            <p:nvPr/>
          </p:nvSpPr>
          <p:spPr>
            <a:xfrm>
              <a:off x="6081723" y="5010161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7" name="Ellipse 165">
              <a:extLst>
                <a:ext uri="{FF2B5EF4-FFF2-40B4-BE49-F238E27FC236}">
                  <a16:creationId xmlns:a16="http://schemas.microsoft.com/office/drawing/2014/main" id="{7CF77F21-9398-0A45-A259-B4C3B08B80FB}"/>
                </a:ext>
              </a:extLst>
            </p:cNvPr>
            <p:cNvSpPr/>
            <p:nvPr/>
          </p:nvSpPr>
          <p:spPr>
            <a:xfrm>
              <a:off x="5786446" y="500063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8" name="Ellipse 166">
              <a:extLst>
                <a:ext uri="{FF2B5EF4-FFF2-40B4-BE49-F238E27FC236}">
                  <a16:creationId xmlns:a16="http://schemas.microsoft.com/office/drawing/2014/main" id="{506BF289-25B2-C14E-8379-D7E19F909417}"/>
                </a:ext>
              </a:extLst>
            </p:cNvPr>
            <p:cNvSpPr/>
            <p:nvPr/>
          </p:nvSpPr>
          <p:spPr>
            <a:xfrm>
              <a:off x="5786446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9" name="Ellipse 167">
              <a:extLst>
                <a:ext uri="{FF2B5EF4-FFF2-40B4-BE49-F238E27FC236}">
                  <a16:creationId xmlns:a16="http://schemas.microsoft.com/office/drawing/2014/main" id="{57D2A814-E5EF-E248-AE76-23246BD0C18A}"/>
                </a:ext>
              </a:extLst>
            </p:cNvPr>
            <p:cNvSpPr/>
            <p:nvPr/>
          </p:nvSpPr>
          <p:spPr>
            <a:xfrm>
              <a:off x="5715008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0" name="Ellipse 168">
              <a:extLst>
                <a:ext uri="{FF2B5EF4-FFF2-40B4-BE49-F238E27FC236}">
                  <a16:creationId xmlns:a16="http://schemas.microsoft.com/office/drawing/2014/main" id="{AA860FBA-D371-FF48-AADC-B9BEA3ED5887}"/>
                </a:ext>
              </a:extLst>
            </p:cNvPr>
            <p:cNvSpPr/>
            <p:nvPr/>
          </p:nvSpPr>
          <p:spPr>
            <a:xfrm>
              <a:off x="5500694" y="500063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1" name="Ellipse 169">
              <a:extLst>
                <a:ext uri="{FF2B5EF4-FFF2-40B4-BE49-F238E27FC236}">
                  <a16:creationId xmlns:a16="http://schemas.microsoft.com/office/drawing/2014/main" id="{19FC78E0-5DA5-9A41-9BBF-3CE29409454D}"/>
                </a:ext>
              </a:extLst>
            </p:cNvPr>
            <p:cNvSpPr/>
            <p:nvPr/>
          </p:nvSpPr>
          <p:spPr>
            <a:xfrm>
              <a:off x="557213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2" name="Ellipse 170">
              <a:extLst>
                <a:ext uri="{FF2B5EF4-FFF2-40B4-BE49-F238E27FC236}">
                  <a16:creationId xmlns:a16="http://schemas.microsoft.com/office/drawing/2014/main" id="{023BDD7A-121D-0746-BC97-1872611159B9}"/>
                </a:ext>
              </a:extLst>
            </p:cNvPr>
            <p:cNvSpPr/>
            <p:nvPr/>
          </p:nvSpPr>
          <p:spPr>
            <a:xfrm>
              <a:off x="5429256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3" name="Ellipse 171">
              <a:extLst>
                <a:ext uri="{FF2B5EF4-FFF2-40B4-BE49-F238E27FC236}">
                  <a16:creationId xmlns:a16="http://schemas.microsoft.com/office/drawing/2014/main" id="{359C7F67-E064-4E4E-BBA9-BEE1DD7086A6}"/>
                </a:ext>
              </a:extLst>
            </p:cNvPr>
            <p:cNvSpPr/>
            <p:nvPr/>
          </p:nvSpPr>
          <p:spPr>
            <a:xfrm>
              <a:off x="5500694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4" name="Ellipse 172">
              <a:extLst>
                <a:ext uri="{FF2B5EF4-FFF2-40B4-BE49-F238E27FC236}">
                  <a16:creationId xmlns:a16="http://schemas.microsoft.com/office/drawing/2014/main" id="{2EE9D306-EC2E-6B47-8DAA-D404DF13A1D3}"/>
                </a:ext>
              </a:extLst>
            </p:cNvPr>
            <p:cNvSpPr/>
            <p:nvPr/>
          </p:nvSpPr>
          <p:spPr>
            <a:xfrm>
              <a:off x="5357818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5" name="Ellipse 173">
              <a:extLst>
                <a:ext uri="{FF2B5EF4-FFF2-40B4-BE49-F238E27FC236}">
                  <a16:creationId xmlns:a16="http://schemas.microsoft.com/office/drawing/2014/main" id="{481EB6AB-F884-6A44-BFAA-F22EC0CF1653}"/>
                </a:ext>
              </a:extLst>
            </p:cNvPr>
            <p:cNvSpPr/>
            <p:nvPr/>
          </p:nvSpPr>
          <p:spPr>
            <a:xfrm>
              <a:off x="5429256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6" name="Ellipse 174">
              <a:extLst>
                <a:ext uri="{FF2B5EF4-FFF2-40B4-BE49-F238E27FC236}">
                  <a16:creationId xmlns:a16="http://schemas.microsoft.com/office/drawing/2014/main" id="{CD1032D9-1C7F-9B46-B36C-4CB603FEA884}"/>
                </a:ext>
              </a:extLst>
            </p:cNvPr>
            <p:cNvSpPr/>
            <p:nvPr/>
          </p:nvSpPr>
          <p:spPr>
            <a:xfrm>
              <a:off x="5214942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7" name="Ellipse 175">
              <a:extLst>
                <a:ext uri="{FF2B5EF4-FFF2-40B4-BE49-F238E27FC236}">
                  <a16:creationId xmlns:a16="http://schemas.microsoft.com/office/drawing/2014/main" id="{6D1C9B95-F14E-F140-A93D-99F977B9950F}"/>
                </a:ext>
              </a:extLst>
            </p:cNvPr>
            <p:cNvSpPr/>
            <p:nvPr/>
          </p:nvSpPr>
          <p:spPr>
            <a:xfrm>
              <a:off x="5214942" y="5010161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8" name="Ellipse 176">
              <a:extLst>
                <a:ext uri="{FF2B5EF4-FFF2-40B4-BE49-F238E27FC236}">
                  <a16:creationId xmlns:a16="http://schemas.microsoft.com/office/drawing/2014/main" id="{1B4EDDC9-E76F-7C42-BBAB-F8E3DE5E4E33}"/>
                </a:ext>
              </a:extLst>
            </p:cNvPr>
            <p:cNvSpPr/>
            <p:nvPr/>
          </p:nvSpPr>
          <p:spPr>
            <a:xfrm>
              <a:off x="5214942" y="492919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9" name="Ellipse 177">
              <a:extLst>
                <a:ext uri="{FF2B5EF4-FFF2-40B4-BE49-F238E27FC236}">
                  <a16:creationId xmlns:a16="http://schemas.microsoft.com/office/drawing/2014/main" id="{2737B063-4B49-1045-AD12-6327C36E5243}"/>
                </a:ext>
              </a:extLst>
            </p:cNvPr>
            <p:cNvSpPr/>
            <p:nvPr/>
          </p:nvSpPr>
          <p:spPr>
            <a:xfrm>
              <a:off x="5143504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0" name="Ellipse 178">
              <a:extLst>
                <a:ext uri="{FF2B5EF4-FFF2-40B4-BE49-F238E27FC236}">
                  <a16:creationId xmlns:a16="http://schemas.microsoft.com/office/drawing/2014/main" id="{60C6BD02-5492-D44F-B105-C86BEDB6C0AD}"/>
                </a:ext>
              </a:extLst>
            </p:cNvPr>
            <p:cNvSpPr/>
            <p:nvPr/>
          </p:nvSpPr>
          <p:spPr>
            <a:xfrm>
              <a:off x="5072066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1" name="Ellipse 179">
              <a:extLst>
                <a:ext uri="{FF2B5EF4-FFF2-40B4-BE49-F238E27FC236}">
                  <a16:creationId xmlns:a16="http://schemas.microsoft.com/office/drawing/2014/main" id="{759EF80C-5D11-1042-BB1F-4B5F759319CC}"/>
                </a:ext>
              </a:extLst>
            </p:cNvPr>
            <p:cNvSpPr/>
            <p:nvPr/>
          </p:nvSpPr>
          <p:spPr>
            <a:xfrm>
              <a:off x="4857752" y="4929197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2" name="Ellipse 180">
              <a:extLst>
                <a:ext uri="{FF2B5EF4-FFF2-40B4-BE49-F238E27FC236}">
                  <a16:creationId xmlns:a16="http://schemas.microsoft.com/office/drawing/2014/main" id="{4A2098FF-4322-E844-BA7C-DB58D0DFC9B1}"/>
                </a:ext>
              </a:extLst>
            </p:cNvPr>
            <p:cNvSpPr/>
            <p:nvPr/>
          </p:nvSpPr>
          <p:spPr>
            <a:xfrm>
              <a:off x="485775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3" name="Ellipse 181">
              <a:extLst>
                <a:ext uri="{FF2B5EF4-FFF2-40B4-BE49-F238E27FC236}">
                  <a16:creationId xmlns:a16="http://schemas.microsoft.com/office/drawing/2014/main" id="{C0CCB812-4C72-804A-8D5D-54951CE0E0B8}"/>
                </a:ext>
              </a:extLst>
            </p:cNvPr>
            <p:cNvSpPr/>
            <p:nvPr/>
          </p:nvSpPr>
          <p:spPr>
            <a:xfrm>
              <a:off x="4929190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4" name="Ellipse 182">
              <a:extLst>
                <a:ext uri="{FF2B5EF4-FFF2-40B4-BE49-F238E27FC236}">
                  <a16:creationId xmlns:a16="http://schemas.microsoft.com/office/drawing/2014/main" id="{E8CFAB7A-E88B-D745-B5BD-897524E9CC37}"/>
                </a:ext>
              </a:extLst>
            </p:cNvPr>
            <p:cNvSpPr/>
            <p:nvPr/>
          </p:nvSpPr>
          <p:spPr>
            <a:xfrm>
              <a:off x="4929190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5" name="Ellipse 183">
              <a:extLst>
                <a:ext uri="{FF2B5EF4-FFF2-40B4-BE49-F238E27FC236}">
                  <a16:creationId xmlns:a16="http://schemas.microsoft.com/office/drawing/2014/main" id="{27E6DEDE-EEF2-E642-819E-9DCB6B499BA5}"/>
                </a:ext>
              </a:extLst>
            </p:cNvPr>
            <p:cNvSpPr/>
            <p:nvPr/>
          </p:nvSpPr>
          <p:spPr>
            <a:xfrm>
              <a:off x="4857752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6" name="Ellipse 184">
              <a:extLst>
                <a:ext uri="{FF2B5EF4-FFF2-40B4-BE49-F238E27FC236}">
                  <a16:creationId xmlns:a16="http://schemas.microsoft.com/office/drawing/2014/main" id="{C05B85EF-BA6A-1342-984A-B1E1D502CB5D}"/>
                </a:ext>
              </a:extLst>
            </p:cNvPr>
            <p:cNvSpPr/>
            <p:nvPr/>
          </p:nvSpPr>
          <p:spPr>
            <a:xfrm>
              <a:off x="4786314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7" name="Ellipse 185">
              <a:extLst>
                <a:ext uri="{FF2B5EF4-FFF2-40B4-BE49-F238E27FC236}">
                  <a16:creationId xmlns:a16="http://schemas.microsoft.com/office/drawing/2014/main" id="{C1DD15F5-B52C-2249-BC41-134CA1BF9E05}"/>
                </a:ext>
              </a:extLst>
            </p:cNvPr>
            <p:cNvSpPr/>
            <p:nvPr/>
          </p:nvSpPr>
          <p:spPr>
            <a:xfrm>
              <a:off x="4857752" y="442913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8" name="Ellipse 186">
              <a:extLst>
                <a:ext uri="{FF2B5EF4-FFF2-40B4-BE49-F238E27FC236}">
                  <a16:creationId xmlns:a16="http://schemas.microsoft.com/office/drawing/2014/main" id="{868E0C12-D5D9-484B-97F2-7B2F0400F5A6}"/>
                </a:ext>
              </a:extLst>
            </p:cNvPr>
            <p:cNvSpPr/>
            <p:nvPr/>
          </p:nvSpPr>
          <p:spPr>
            <a:xfrm>
              <a:off x="4714876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9" name="Ellipse 187">
              <a:extLst>
                <a:ext uri="{FF2B5EF4-FFF2-40B4-BE49-F238E27FC236}">
                  <a16:creationId xmlns:a16="http://schemas.microsoft.com/office/drawing/2014/main" id="{B2DD2D78-9C34-D44E-9058-F0783434202E}"/>
                </a:ext>
              </a:extLst>
            </p:cNvPr>
            <p:cNvSpPr/>
            <p:nvPr/>
          </p:nvSpPr>
          <p:spPr>
            <a:xfrm>
              <a:off x="4786314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0" name="Ellipse 188">
              <a:extLst>
                <a:ext uri="{FF2B5EF4-FFF2-40B4-BE49-F238E27FC236}">
                  <a16:creationId xmlns:a16="http://schemas.microsoft.com/office/drawing/2014/main" id="{C428262F-5966-8448-9F32-9C2512D8F3C7}"/>
                </a:ext>
              </a:extLst>
            </p:cNvPr>
            <p:cNvSpPr/>
            <p:nvPr/>
          </p:nvSpPr>
          <p:spPr>
            <a:xfrm>
              <a:off x="4786314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1" name="Ellipse 189">
              <a:extLst>
                <a:ext uri="{FF2B5EF4-FFF2-40B4-BE49-F238E27FC236}">
                  <a16:creationId xmlns:a16="http://schemas.microsoft.com/office/drawing/2014/main" id="{64A1D543-61BF-6340-94BE-D76EE1720FCF}"/>
                </a:ext>
              </a:extLst>
            </p:cNvPr>
            <p:cNvSpPr/>
            <p:nvPr/>
          </p:nvSpPr>
          <p:spPr>
            <a:xfrm>
              <a:off x="4938716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2" name="Ellipse 190">
              <a:extLst>
                <a:ext uri="{FF2B5EF4-FFF2-40B4-BE49-F238E27FC236}">
                  <a16:creationId xmlns:a16="http://schemas.microsoft.com/office/drawing/2014/main" id="{C7C98CEC-23E0-0C46-9609-8348A5CA30EC}"/>
                </a:ext>
              </a:extLst>
            </p:cNvPr>
            <p:cNvSpPr/>
            <p:nvPr/>
          </p:nvSpPr>
          <p:spPr>
            <a:xfrm>
              <a:off x="4929190" y="5295913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3" name="Ellipse 191">
              <a:extLst>
                <a:ext uri="{FF2B5EF4-FFF2-40B4-BE49-F238E27FC236}">
                  <a16:creationId xmlns:a16="http://schemas.microsoft.com/office/drawing/2014/main" id="{9EA29A91-AF76-7041-A3A9-535403DC26BE}"/>
                </a:ext>
              </a:extLst>
            </p:cNvPr>
            <p:cNvSpPr/>
            <p:nvPr/>
          </p:nvSpPr>
          <p:spPr>
            <a:xfrm>
              <a:off x="4857752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4" name="Ellipse 192">
              <a:extLst>
                <a:ext uri="{FF2B5EF4-FFF2-40B4-BE49-F238E27FC236}">
                  <a16:creationId xmlns:a16="http://schemas.microsoft.com/office/drawing/2014/main" id="{55796288-048C-CE4E-B1D0-168074112510}"/>
                </a:ext>
              </a:extLst>
            </p:cNvPr>
            <p:cNvSpPr/>
            <p:nvPr/>
          </p:nvSpPr>
          <p:spPr>
            <a:xfrm>
              <a:off x="4857752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5" name="Ellipse 193">
              <a:extLst>
                <a:ext uri="{FF2B5EF4-FFF2-40B4-BE49-F238E27FC236}">
                  <a16:creationId xmlns:a16="http://schemas.microsoft.com/office/drawing/2014/main" id="{DE9D6D00-7059-C74A-BFC4-AA575F52E2DC}"/>
                </a:ext>
              </a:extLst>
            </p:cNvPr>
            <p:cNvSpPr/>
            <p:nvPr/>
          </p:nvSpPr>
          <p:spPr>
            <a:xfrm>
              <a:off x="4929190" y="507207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6" name="Ellipse 194">
              <a:extLst>
                <a:ext uri="{FF2B5EF4-FFF2-40B4-BE49-F238E27FC236}">
                  <a16:creationId xmlns:a16="http://schemas.microsoft.com/office/drawing/2014/main" id="{A137E46F-D75B-CA42-B5D6-AE8109F105D6}"/>
                </a:ext>
              </a:extLst>
            </p:cNvPr>
            <p:cNvSpPr/>
            <p:nvPr/>
          </p:nvSpPr>
          <p:spPr>
            <a:xfrm>
              <a:off x="4714876" y="5224474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7" name="Ellipse 195">
              <a:extLst>
                <a:ext uri="{FF2B5EF4-FFF2-40B4-BE49-F238E27FC236}">
                  <a16:creationId xmlns:a16="http://schemas.microsoft.com/office/drawing/2014/main" id="{6EEB6EF2-102E-1740-BCC4-22EE641D2D44}"/>
                </a:ext>
              </a:extLst>
            </p:cNvPr>
            <p:cNvSpPr/>
            <p:nvPr/>
          </p:nvSpPr>
          <p:spPr>
            <a:xfrm>
              <a:off x="4786314" y="507207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8" name="Ellipse 196">
              <a:extLst>
                <a:ext uri="{FF2B5EF4-FFF2-40B4-BE49-F238E27FC236}">
                  <a16:creationId xmlns:a16="http://schemas.microsoft.com/office/drawing/2014/main" id="{270971E9-D5AD-A647-92D1-2DDB5EB09658}"/>
                </a:ext>
              </a:extLst>
            </p:cNvPr>
            <p:cNvSpPr/>
            <p:nvPr/>
          </p:nvSpPr>
          <p:spPr>
            <a:xfrm>
              <a:off x="5214942" y="5224474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19" name="Ellipse 197">
              <a:extLst>
                <a:ext uri="{FF2B5EF4-FFF2-40B4-BE49-F238E27FC236}">
                  <a16:creationId xmlns:a16="http://schemas.microsoft.com/office/drawing/2014/main" id="{78993F25-B80B-A64C-BA8A-C60302EDCEFE}"/>
                </a:ext>
              </a:extLst>
            </p:cNvPr>
            <p:cNvSpPr/>
            <p:nvPr/>
          </p:nvSpPr>
          <p:spPr>
            <a:xfrm>
              <a:off x="5367343" y="528638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0" name="Ellipse 198">
              <a:extLst>
                <a:ext uri="{FF2B5EF4-FFF2-40B4-BE49-F238E27FC236}">
                  <a16:creationId xmlns:a16="http://schemas.microsoft.com/office/drawing/2014/main" id="{E1F1A045-3A4F-AD48-9818-1235466D4D99}"/>
                </a:ext>
              </a:extLst>
            </p:cNvPr>
            <p:cNvSpPr/>
            <p:nvPr/>
          </p:nvSpPr>
          <p:spPr>
            <a:xfrm>
              <a:off x="5357818" y="521494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1" name="Ellipse 199">
              <a:extLst>
                <a:ext uri="{FF2B5EF4-FFF2-40B4-BE49-F238E27FC236}">
                  <a16:creationId xmlns:a16="http://schemas.microsoft.com/office/drawing/2014/main" id="{2A20B253-4C86-0249-8DAF-447A77A3DF25}"/>
                </a:ext>
              </a:extLst>
            </p:cNvPr>
            <p:cNvSpPr/>
            <p:nvPr/>
          </p:nvSpPr>
          <p:spPr>
            <a:xfrm>
              <a:off x="5357818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2" name="Ellipse 200">
              <a:extLst>
                <a:ext uri="{FF2B5EF4-FFF2-40B4-BE49-F238E27FC236}">
                  <a16:creationId xmlns:a16="http://schemas.microsoft.com/office/drawing/2014/main" id="{73D03DB9-019D-FC48-BDFF-A27B1148FB4E}"/>
                </a:ext>
              </a:extLst>
            </p:cNvPr>
            <p:cNvSpPr/>
            <p:nvPr/>
          </p:nvSpPr>
          <p:spPr>
            <a:xfrm>
              <a:off x="5286380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3" name="Ellipse 201">
              <a:extLst>
                <a:ext uri="{FF2B5EF4-FFF2-40B4-BE49-F238E27FC236}">
                  <a16:creationId xmlns:a16="http://schemas.microsoft.com/office/drawing/2014/main" id="{D2A7B679-A5C4-4148-9058-4CB7E693B245}"/>
                </a:ext>
              </a:extLst>
            </p:cNvPr>
            <p:cNvSpPr/>
            <p:nvPr/>
          </p:nvSpPr>
          <p:spPr>
            <a:xfrm>
              <a:off x="5143504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4" name="Ellipse 203">
              <a:extLst>
                <a:ext uri="{FF2B5EF4-FFF2-40B4-BE49-F238E27FC236}">
                  <a16:creationId xmlns:a16="http://schemas.microsoft.com/office/drawing/2014/main" id="{6EA1DC7F-EBE3-5448-AD34-9AD9D7480320}"/>
                </a:ext>
              </a:extLst>
            </p:cNvPr>
            <p:cNvSpPr/>
            <p:nvPr/>
          </p:nvSpPr>
          <p:spPr>
            <a:xfrm>
              <a:off x="5500694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5" name="Ellipse 204">
              <a:extLst>
                <a:ext uri="{FF2B5EF4-FFF2-40B4-BE49-F238E27FC236}">
                  <a16:creationId xmlns:a16="http://schemas.microsoft.com/office/drawing/2014/main" id="{E7251C39-CC47-734E-A1F4-CD274E7D2671}"/>
                </a:ext>
              </a:extLst>
            </p:cNvPr>
            <p:cNvSpPr/>
            <p:nvPr/>
          </p:nvSpPr>
          <p:spPr>
            <a:xfrm>
              <a:off x="5572132" y="529591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6" name="Ellipse 205">
              <a:extLst>
                <a:ext uri="{FF2B5EF4-FFF2-40B4-BE49-F238E27FC236}">
                  <a16:creationId xmlns:a16="http://schemas.microsoft.com/office/drawing/2014/main" id="{E8C51BB3-B341-4F4A-A358-00111830E0B3}"/>
                </a:ext>
              </a:extLst>
            </p:cNvPr>
            <p:cNvSpPr/>
            <p:nvPr/>
          </p:nvSpPr>
          <p:spPr>
            <a:xfrm>
              <a:off x="5724533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7" name="Ellipse 206">
              <a:extLst>
                <a:ext uri="{FF2B5EF4-FFF2-40B4-BE49-F238E27FC236}">
                  <a16:creationId xmlns:a16="http://schemas.microsoft.com/office/drawing/2014/main" id="{B53753CE-8C36-5140-8A8F-76C7086A3C9C}"/>
                </a:ext>
              </a:extLst>
            </p:cNvPr>
            <p:cNvSpPr/>
            <p:nvPr/>
          </p:nvSpPr>
          <p:spPr>
            <a:xfrm>
              <a:off x="5786446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8" name="Ellipse 207">
              <a:extLst>
                <a:ext uri="{FF2B5EF4-FFF2-40B4-BE49-F238E27FC236}">
                  <a16:creationId xmlns:a16="http://schemas.microsoft.com/office/drawing/2014/main" id="{091D3289-1778-3E4A-A93F-E8E1131B8280}"/>
                </a:ext>
              </a:extLst>
            </p:cNvPr>
            <p:cNvSpPr/>
            <p:nvPr/>
          </p:nvSpPr>
          <p:spPr>
            <a:xfrm>
              <a:off x="5715008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9" name="Ellipse 208">
              <a:extLst>
                <a:ext uri="{FF2B5EF4-FFF2-40B4-BE49-F238E27FC236}">
                  <a16:creationId xmlns:a16="http://schemas.microsoft.com/office/drawing/2014/main" id="{8859A94A-09E1-8B45-8B32-46A0DB8CB2AB}"/>
                </a:ext>
              </a:extLst>
            </p:cNvPr>
            <p:cNvSpPr/>
            <p:nvPr/>
          </p:nvSpPr>
          <p:spPr>
            <a:xfrm>
              <a:off x="6000760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0" name="Ellipse 209">
              <a:extLst>
                <a:ext uri="{FF2B5EF4-FFF2-40B4-BE49-F238E27FC236}">
                  <a16:creationId xmlns:a16="http://schemas.microsoft.com/office/drawing/2014/main" id="{424A924E-EBD8-174E-9DE1-B27394836045}"/>
                </a:ext>
              </a:extLst>
            </p:cNvPr>
            <p:cNvSpPr/>
            <p:nvPr/>
          </p:nvSpPr>
          <p:spPr>
            <a:xfrm>
              <a:off x="5929322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1" name="Ellipse 210">
              <a:extLst>
                <a:ext uri="{FF2B5EF4-FFF2-40B4-BE49-F238E27FC236}">
                  <a16:creationId xmlns:a16="http://schemas.microsoft.com/office/drawing/2014/main" id="{5E3F2047-667B-C54D-ADFE-B584A38F012D}"/>
                </a:ext>
              </a:extLst>
            </p:cNvPr>
            <p:cNvSpPr/>
            <p:nvPr/>
          </p:nvSpPr>
          <p:spPr>
            <a:xfrm>
              <a:off x="6215074" y="521494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2" name="Ellipse 211">
              <a:extLst>
                <a:ext uri="{FF2B5EF4-FFF2-40B4-BE49-F238E27FC236}">
                  <a16:creationId xmlns:a16="http://schemas.microsoft.com/office/drawing/2014/main" id="{F87CCB71-0F84-1840-A67D-F47606F250F0}"/>
                </a:ext>
              </a:extLst>
            </p:cNvPr>
            <p:cNvSpPr/>
            <p:nvPr/>
          </p:nvSpPr>
          <p:spPr>
            <a:xfrm>
              <a:off x="6143636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3" name="Ellipse 212">
              <a:extLst>
                <a:ext uri="{FF2B5EF4-FFF2-40B4-BE49-F238E27FC236}">
                  <a16:creationId xmlns:a16="http://schemas.microsoft.com/office/drawing/2014/main" id="{CF92B7E3-8B7D-204C-A82F-497632D61990}"/>
                </a:ext>
              </a:extLst>
            </p:cNvPr>
            <p:cNvSpPr/>
            <p:nvPr/>
          </p:nvSpPr>
          <p:spPr>
            <a:xfrm>
              <a:off x="6286512" y="521494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4" name="Ellipse 213">
              <a:extLst>
                <a:ext uri="{FF2B5EF4-FFF2-40B4-BE49-F238E27FC236}">
                  <a16:creationId xmlns:a16="http://schemas.microsoft.com/office/drawing/2014/main" id="{83A023E1-4BDC-364D-81A7-45B87A96B566}"/>
                </a:ext>
              </a:extLst>
            </p:cNvPr>
            <p:cNvSpPr/>
            <p:nvPr/>
          </p:nvSpPr>
          <p:spPr>
            <a:xfrm>
              <a:off x="6357950" y="514351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5" name="Ellipse 214">
              <a:extLst>
                <a:ext uri="{FF2B5EF4-FFF2-40B4-BE49-F238E27FC236}">
                  <a16:creationId xmlns:a16="http://schemas.microsoft.com/office/drawing/2014/main" id="{04ED2801-EED4-CE45-9B86-CDEFAEBCFF29}"/>
                </a:ext>
              </a:extLst>
            </p:cNvPr>
            <p:cNvSpPr/>
            <p:nvPr/>
          </p:nvSpPr>
          <p:spPr>
            <a:xfrm>
              <a:off x="6429388" y="507207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6" name="Ellipse 215">
              <a:extLst>
                <a:ext uri="{FF2B5EF4-FFF2-40B4-BE49-F238E27FC236}">
                  <a16:creationId xmlns:a16="http://schemas.microsoft.com/office/drawing/2014/main" id="{8F72E3FE-E59C-2041-9016-F1D4B89587A9}"/>
                </a:ext>
              </a:extLst>
            </p:cNvPr>
            <p:cNvSpPr/>
            <p:nvPr/>
          </p:nvSpPr>
          <p:spPr>
            <a:xfrm>
              <a:off x="6429388" y="5143512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7" name="Ellipse 216">
              <a:extLst>
                <a:ext uri="{FF2B5EF4-FFF2-40B4-BE49-F238E27FC236}">
                  <a16:creationId xmlns:a16="http://schemas.microsoft.com/office/drawing/2014/main" id="{129F3AA7-71B8-A247-9020-11ECD9EE8E69}"/>
                </a:ext>
              </a:extLst>
            </p:cNvPr>
            <p:cNvSpPr/>
            <p:nvPr/>
          </p:nvSpPr>
          <p:spPr>
            <a:xfrm>
              <a:off x="6429388" y="5295913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8" name="Ellipse 217">
              <a:extLst>
                <a:ext uri="{FF2B5EF4-FFF2-40B4-BE49-F238E27FC236}">
                  <a16:creationId xmlns:a16="http://schemas.microsoft.com/office/drawing/2014/main" id="{96AB57FC-6C4E-A54C-AAEC-4378368C4B18}"/>
                </a:ext>
              </a:extLst>
            </p:cNvPr>
            <p:cNvSpPr/>
            <p:nvPr/>
          </p:nvSpPr>
          <p:spPr>
            <a:xfrm>
              <a:off x="6286512" y="500063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39" name="Ellipse 218">
              <a:extLst>
                <a:ext uri="{FF2B5EF4-FFF2-40B4-BE49-F238E27FC236}">
                  <a16:creationId xmlns:a16="http://schemas.microsoft.com/office/drawing/2014/main" id="{E41F0941-2B73-F247-9DAA-2A5BCBB10C5F}"/>
                </a:ext>
              </a:extLst>
            </p:cNvPr>
            <p:cNvSpPr/>
            <p:nvPr/>
          </p:nvSpPr>
          <p:spPr>
            <a:xfrm>
              <a:off x="6286512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0" name="Ellipse 219">
              <a:extLst>
                <a:ext uri="{FF2B5EF4-FFF2-40B4-BE49-F238E27FC236}">
                  <a16:creationId xmlns:a16="http://schemas.microsoft.com/office/drawing/2014/main" id="{C4386814-463D-F146-A103-927557FDCE88}"/>
                </a:ext>
              </a:extLst>
            </p:cNvPr>
            <p:cNvSpPr/>
            <p:nvPr/>
          </p:nvSpPr>
          <p:spPr>
            <a:xfrm>
              <a:off x="6215074" y="485776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1" name="Ellipse 220">
              <a:extLst>
                <a:ext uri="{FF2B5EF4-FFF2-40B4-BE49-F238E27FC236}">
                  <a16:creationId xmlns:a16="http://schemas.microsoft.com/office/drawing/2014/main" id="{E96DFC75-6D4B-5241-AFDD-8F911CB72185}"/>
                </a:ext>
              </a:extLst>
            </p:cNvPr>
            <p:cNvSpPr/>
            <p:nvPr/>
          </p:nvSpPr>
          <p:spPr>
            <a:xfrm>
              <a:off x="6072198" y="478632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2" name="Ellipse 221">
              <a:extLst>
                <a:ext uri="{FF2B5EF4-FFF2-40B4-BE49-F238E27FC236}">
                  <a16:creationId xmlns:a16="http://schemas.microsoft.com/office/drawing/2014/main" id="{90959C14-25D2-9B45-AA29-DE1462747A49}"/>
                </a:ext>
              </a:extLst>
            </p:cNvPr>
            <p:cNvSpPr/>
            <p:nvPr/>
          </p:nvSpPr>
          <p:spPr>
            <a:xfrm>
              <a:off x="6143636" y="478632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3" name="Ellipse 222">
              <a:extLst>
                <a:ext uri="{FF2B5EF4-FFF2-40B4-BE49-F238E27FC236}">
                  <a16:creationId xmlns:a16="http://schemas.microsoft.com/office/drawing/2014/main" id="{873B7E6C-77DA-0849-A008-FFAA8BCE2D6E}"/>
                </a:ext>
              </a:extLst>
            </p:cNvPr>
            <p:cNvSpPr/>
            <p:nvPr/>
          </p:nvSpPr>
          <p:spPr>
            <a:xfrm>
              <a:off x="6143636" y="4786321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4" name="Ellipse 223">
              <a:extLst>
                <a:ext uri="{FF2B5EF4-FFF2-40B4-BE49-F238E27FC236}">
                  <a16:creationId xmlns:a16="http://schemas.microsoft.com/office/drawing/2014/main" id="{A0A7DC5A-1DFF-A145-8876-D007CA3FE278}"/>
                </a:ext>
              </a:extLst>
            </p:cNvPr>
            <p:cNvSpPr/>
            <p:nvPr/>
          </p:nvSpPr>
          <p:spPr>
            <a:xfrm>
              <a:off x="6143636" y="485776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5" name="Ellipse 224">
              <a:extLst>
                <a:ext uri="{FF2B5EF4-FFF2-40B4-BE49-F238E27FC236}">
                  <a16:creationId xmlns:a16="http://schemas.microsoft.com/office/drawing/2014/main" id="{1562E2A7-D0A1-5145-9476-BE7CE8D68DB4}"/>
                </a:ext>
              </a:extLst>
            </p:cNvPr>
            <p:cNvSpPr/>
            <p:nvPr/>
          </p:nvSpPr>
          <p:spPr>
            <a:xfrm>
              <a:off x="6143636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6" name="Ellipse 225">
              <a:extLst>
                <a:ext uri="{FF2B5EF4-FFF2-40B4-BE49-F238E27FC236}">
                  <a16:creationId xmlns:a16="http://schemas.microsoft.com/office/drawing/2014/main" id="{D2422367-237C-A849-8381-B7697350943C}"/>
                </a:ext>
              </a:extLst>
            </p:cNvPr>
            <p:cNvSpPr/>
            <p:nvPr/>
          </p:nvSpPr>
          <p:spPr>
            <a:xfrm>
              <a:off x="6000760" y="4714884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7" name="Ellipse 226">
              <a:extLst>
                <a:ext uri="{FF2B5EF4-FFF2-40B4-BE49-F238E27FC236}">
                  <a16:creationId xmlns:a16="http://schemas.microsoft.com/office/drawing/2014/main" id="{7A257386-BBF7-524E-B467-36EF48467533}"/>
                </a:ext>
              </a:extLst>
            </p:cNvPr>
            <p:cNvSpPr/>
            <p:nvPr/>
          </p:nvSpPr>
          <p:spPr>
            <a:xfrm>
              <a:off x="6072198" y="471488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8" name="Ellipse 227">
              <a:extLst>
                <a:ext uri="{FF2B5EF4-FFF2-40B4-BE49-F238E27FC236}">
                  <a16:creationId xmlns:a16="http://schemas.microsoft.com/office/drawing/2014/main" id="{C96B9FF6-C09D-CE40-99F9-6DB128140927}"/>
                </a:ext>
              </a:extLst>
            </p:cNvPr>
            <p:cNvSpPr/>
            <p:nvPr/>
          </p:nvSpPr>
          <p:spPr>
            <a:xfrm>
              <a:off x="6072198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9" name="Ellipse 228">
              <a:extLst>
                <a:ext uri="{FF2B5EF4-FFF2-40B4-BE49-F238E27FC236}">
                  <a16:creationId xmlns:a16="http://schemas.microsoft.com/office/drawing/2014/main" id="{8779C6D8-E717-9045-BC97-B1EA94E13B7F}"/>
                </a:ext>
              </a:extLst>
            </p:cNvPr>
            <p:cNvSpPr/>
            <p:nvPr/>
          </p:nvSpPr>
          <p:spPr>
            <a:xfrm>
              <a:off x="6000760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0" name="Ellipse 229">
              <a:extLst>
                <a:ext uri="{FF2B5EF4-FFF2-40B4-BE49-F238E27FC236}">
                  <a16:creationId xmlns:a16="http://schemas.microsoft.com/office/drawing/2014/main" id="{15DF0629-CB17-AF49-B2DA-2BE68C84C7F7}"/>
                </a:ext>
              </a:extLst>
            </p:cNvPr>
            <p:cNvSpPr/>
            <p:nvPr/>
          </p:nvSpPr>
          <p:spPr>
            <a:xfrm>
              <a:off x="6000760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1" name="Ellipse 230">
              <a:extLst>
                <a:ext uri="{FF2B5EF4-FFF2-40B4-BE49-F238E27FC236}">
                  <a16:creationId xmlns:a16="http://schemas.microsoft.com/office/drawing/2014/main" id="{BEF8A9A0-550B-BF41-A0CB-F487429A5946}"/>
                </a:ext>
              </a:extLst>
            </p:cNvPr>
            <p:cNvSpPr/>
            <p:nvPr/>
          </p:nvSpPr>
          <p:spPr>
            <a:xfrm>
              <a:off x="5857884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2" name="Ellipse 231">
              <a:extLst>
                <a:ext uri="{FF2B5EF4-FFF2-40B4-BE49-F238E27FC236}">
                  <a16:creationId xmlns:a16="http://schemas.microsoft.com/office/drawing/2014/main" id="{5741CF06-0CBC-C044-B439-79BF6FE42E0B}"/>
                </a:ext>
              </a:extLst>
            </p:cNvPr>
            <p:cNvSpPr/>
            <p:nvPr/>
          </p:nvSpPr>
          <p:spPr>
            <a:xfrm>
              <a:off x="5857884" y="450056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3" name="Ellipse 232">
              <a:extLst>
                <a:ext uri="{FF2B5EF4-FFF2-40B4-BE49-F238E27FC236}">
                  <a16:creationId xmlns:a16="http://schemas.microsoft.com/office/drawing/2014/main" id="{C0633F75-8FE3-D14E-A2C9-71FFE90142B2}"/>
                </a:ext>
              </a:extLst>
            </p:cNvPr>
            <p:cNvSpPr/>
            <p:nvPr/>
          </p:nvSpPr>
          <p:spPr>
            <a:xfrm>
              <a:off x="5929322" y="4429132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4" name="Ellipse 233">
              <a:extLst>
                <a:ext uri="{FF2B5EF4-FFF2-40B4-BE49-F238E27FC236}">
                  <a16:creationId xmlns:a16="http://schemas.microsoft.com/office/drawing/2014/main" id="{ECDAA6BD-A5AD-3B41-8225-CB8425C835B9}"/>
                </a:ext>
              </a:extLst>
            </p:cNvPr>
            <p:cNvSpPr/>
            <p:nvPr/>
          </p:nvSpPr>
          <p:spPr>
            <a:xfrm>
              <a:off x="5786446" y="450056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5" name="Ellipse 234">
              <a:extLst>
                <a:ext uri="{FF2B5EF4-FFF2-40B4-BE49-F238E27FC236}">
                  <a16:creationId xmlns:a16="http://schemas.microsoft.com/office/drawing/2014/main" id="{8033B67F-95BB-E64C-B523-794A7B2EB35E}"/>
                </a:ext>
              </a:extLst>
            </p:cNvPr>
            <p:cNvSpPr/>
            <p:nvPr/>
          </p:nvSpPr>
          <p:spPr>
            <a:xfrm>
              <a:off x="5938847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6" name="Ellipse 235">
              <a:extLst>
                <a:ext uri="{FF2B5EF4-FFF2-40B4-BE49-F238E27FC236}">
                  <a16:creationId xmlns:a16="http://schemas.microsoft.com/office/drawing/2014/main" id="{FB1E5710-4653-B446-BC2F-5C165F09EE3E}"/>
                </a:ext>
              </a:extLst>
            </p:cNvPr>
            <p:cNvSpPr/>
            <p:nvPr/>
          </p:nvSpPr>
          <p:spPr>
            <a:xfrm>
              <a:off x="5929322" y="4143380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7" name="Ellipse 236">
              <a:extLst>
                <a:ext uri="{FF2B5EF4-FFF2-40B4-BE49-F238E27FC236}">
                  <a16:creationId xmlns:a16="http://schemas.microsoft.com/office/drawing/2014/main" id="{E7CCD8C4-EC0B-AE44-84DD-3C3890A2CCD8}"/>
                </a:ext>
              </a:extLst>
            </p:cNvPr>
            <p:cNvSpPr/>
            <p:nvPr/>
          </p:nvSpPr>
          <p:spPr>
            <a:xfrm>
              <a:off x="5929322" y="385762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8" name="Ellipse 237">
              <a:extLst>
                <a:ext uri="{FF2B5EF4-FFF2-40B4-BE49-F238E27FC236}">
                  <a16:creationId xmlns:a16="http://schemas.microsoft.com/office/drawing/2014/main" id="{741E15AB-2072-CB42-A5A1-E623049922B1}"/>
                </a:ext>
              </a:extLst>
            </p:cNvPr>
            <p:cNvSpPr/>
            <p:nvPr/>
          </p:nvSpPr>
          <p:spPr>
            <a:xfrm>
              <a:off x="6000760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9" name="Ellipse 238">
              <a:extLst>
                <a:ext uri="{FF2B5EF4-FFF2-40B4-BE49-F238E27FC236}">
                  <a16:creationId xmlns:a16="http://schemas.microsoft.com/office/drawing/2014/main" id="{82D38DDD-8914-0C49-8663-25F25788BC72}"/>
                </a:ext>
              </a:extLst>
            </p:cNvPr>
            <p:cNvSpPr/>
            <p:nvPr/>
          </p:nvSpPr>
          <p:spPr>
            <a:xfrm>
              <a:off x="5929322" y="392906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0" name="Ellipse 239">
              <a:extLst>
                <a:ext uri="{FF2B5EF4-FFF2-40B4-BE49-F238E27FC236}">
                  <a16:creationId xmlns:a16="http://schemas.microsoft.com/office/drawing/2014/main" id="{68ECC9B6-C3C1-8947-ABCD-2E8F483A1464}"/>
                </a:ext>
              </a:extLst>
            </p:cNvPr>
            <p:cNvSpPr/>
            <p:nvPr/>
          </p:nvSpPr>
          <p:spPr>
            <a:xfrm>
              <a:off x="5857884" y="378618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1" name="Ellipse 240">
              <a:extLst>
                <a:ext uri="{FF2B5EF4-FFF2-40B4-BE49-F238E27FC236}">
                  <a16:creationId xmlns:a16="http://schemas.microsoft.com/office/drawing/2014/main" id="{E6A18DC7-F65F-854E-B921-D38C62FFCEE2}"/>
                </a:ext>
              </a:extLst>
            </p:cNvPr>
            <p:cNvSpPr/>
            <p:nvPr/>
          </p:nvSpPr>
          <p:spPr>
            <a:xfrm>
              <a:off x="6072198" y="3786189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4" name="Ellipse 243">
              <a:extLst>
                <a:ext uri="{FF2B5EF4-FFF2-40B4-BE49-F238E27FC236}">
                  <a16:creationId xmlns:a16="http://schemas.microsoft.com/office/drawing/2014/main" id="{B887DB99-46E6-4A45-94B4-0297EB607FEC}"/>
                </a:ext>
              </a:extLst>
            </p:cNvPr>
            <p:cNvSpPr/>
            <p:nvPr/>
          </p:nvSpPr>
          <p:spPr>
            <a:xfrm>
              <a:off x="6286512" y="3786189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5" name="Ellipse 244">
              <a:extLst>
                <a:ext uri="{FF2B5EF4-FFF2-40B4-BE49-F238E27FC236}">
                  <a16:creationId xmlns:a16="http://schemas.microsoft.com/office/drawing/2014/main" id="{D04625CA-3449-674C-B108-C63ED3D83A56}"/>
                </a:ext>
              </a:extLst>
            </p:cNvPr>
            <p:cNvSpPr/>
            <p:nvPr/>
          </p:nvSpPr>
          <p:spPr>
            <a:xfrm>
              <a:off x="6215074" y="4000504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6" name="Ellipse 245">
              <a:extLst>
                <a:ext uri="{FF2B5EF4-FFF2-40B4-BE49-F238E27FC236}">
                  <a16:creationId xmlns:a16="http://schemas.microsoft.com/office/drawing/2014/main" id="{815D3D9D-6CE2-3048-80C4-5B4D80D99D6A}"/>
                </a:ext>
              </a:extLst>
            </p:cNvPr>
            <p:cNvSpPr/>
            <p:nvPr/>
          </p:nvSpPr>
          <p:spPr>
            <a:xfrm>
              <a:off x="6286512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7" name="Ellipse 246">
              <a:extLst>
                <a:ext uri="{FF2B5EF4-FFF2-40B4-BE49-F238E27FC236}">
                  <a16:creationId xmlns:a16="http://schemas.microsoft.com/office/drawing/2014/main" id="{0EFA32BF-54F5-FA45-8C02-6103237696E6}"/>
                </a:ext>
              </a:extLst>
            </p:cNvPr>
            <p:cNvSpPr/>
            <p:nvPr/>
          </p:nvSpPr>
          <p:spPr>
            <a:xfrm>
              <a:off x="6143636" y="408146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8" name="Ellipse 247">
              <a:extLst>
                <a:ext uri="{FF2B5EF4-FFF2-40B4-BE49-F238E27FC236}">
                  <a16:creationId xmlns:a16="http://schemas.microsoft.com/office/drawing/2014/main" id="{70DA8242-9390-034C-B6CE-DC7D65094C0E}"/>
                </a:ext>
              </a:extLst>
            </p:cNvPr>
            <p:cNvSpPr/>
            <p:nvPr/>
          </p:nvSpPr>
          <p:spPr>
            <a:xfrm>
              <a:off x="6143636" y="3929065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69" name="Ellipse 248">
              <a:extLst>
                <a:ext uri="{FF2B5EF4-FFF2-40B4-BE49-F238E27FC236}">
                  <a16:creationId xmlns:a16="http://schemas.microsoft.com/office/drawing/2014/main" id="{4AE9B2D6-2781-C848-AA45-083B73995C33}"/>
                </a:ext>
              </a:extLst>
            </p:cNvPr>
            <p:cNvSpPr/>
            <p:nvPr/>
          </p:nvSpPr>
          <p:spPr>
            <a:xfrm>
              <a:off x="6143636" y="385762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0" name="Ellipse 249">
              <a:extLst>
                <a:ext uri="{FF2B5EF4-FFF2-40B4-BE49-F238E27FC236}">
                  <a16:creationId xmlns:a16="http://schemas.microsoft.com/office/drawing/2014/main" id="{302BE35A-FA0B-B44A-A948-6470FEDA5D7A}"/>
                </a:ext>
              </a:extLst>
            </p:cNvPr>
            <p:cNvSpPr/>
            <p:nvPr/>
          </p:nvSpPr>
          <p:spPr>
            <a:xfrm>
              <a:off x="6143636" y="4010029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1" name="Ellipse 250">
              <a:extLst>
                <a:ext uri="{FF2B5EF4-FFF2-40B4-BE49-F238E27FC236}">
                  <a16:creationId xmlns:a16="http://schemas.microsoft.com/office/drawing/2014/main" id="{192BDD2E-366D-0B46-A5F8-4896731E5FCD}"/>
                </a:ext>
              </a:extLst>
            </p:cNvPr>
            <p:cNvSpPr/>
            <p:nvPr/>
          </p:nvSpPr>
          <p:spPr>
            <a:xfrm>
              <a:off x="6143636" y="416243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2" name="Ellipse 251">
              <a:extLst>
                <a:ext uri="{FF2B5EF4-FFF2-40B4-BE49-F238E27FC236}">
                  <a16:creationId xmlns:a16="http://schemas.microsoft.com/office/drawing/2014/main" id="{145BE7A8-20D0-1C4F-BFEA-2C044E8A33EF}"/>
                </a:ext>
              </a:extLst>
            </p:cNvPr>
            <p:cNvSpPr/>
            <p:nvPr/>
          </p:nvSpPr>
          <p:spPr>
            <a:xfrm>
              <a:off x="6143636" y="4286256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3" name="Ellipse 252">
              <a:extLst>
                <a:ext uri="{FF2B5EF4-FFF2-40B4-BE49-F238E27FC236}">
                  <a16:creationId xmlns:a16="http://schemas.microsoft.com/office/drawing/2014/main" id="{405E3270-3C38-2943-B32C-EBE03090BD9B}"/>
                </a:ext>
              </a:extLst>
            </p:cNvPr>
            <p:cNvSpPr/>
            <p:nvPr/>
          </p:nvSpPr>
          <p:spPr>
            <a:xfrm>
              <a:off x="6072198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4" name="Ellipse 253">
              <a:extLst>
                <a:ext uri="{FF2B5EF4-FFF2-40B4-BE49-F238E27FC236}">
                  <a16:creationId xmlns:a16="http://schemas.microsoft.com/office/drawing/2014/main" id="{73C5B91B-7F9F-D849-BE68-732195B2F594}"/>
                </a:ext>
              </a:extLst>
            </p:cNvPr>
            <p:cNvSpPr/>
            <p:nvPr/>
          </p:nvSpPr>
          <p:spPr>
            <a:xfrm>
              <a:off x="6286512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5" name="Ellipse 254">
              <a:extLst>
                <a:ext uri="{FF2B5EF4-FFF2-40B4-BE49-F238E27FC236}">
                  <a16:creationId xmlns:a16="http://schemas.microsoft.com/office/drawing/2014/main" id="{6DD9DDD5-450F-824F-89D0-82352A336D2F}"/>
                </a:ext>
              </a:extLst>
            </p:cNvPr>
            <p:cNvSpPr/>
            <p:nvPr/>
          </p:nvSpPr>
          <p:spPr>
            <a:xfrm>
              <a:off x="6357950" y="4071941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6" name="Ellipse 255">
              <a:extLst>
                <a:ext uri="{FF2B5EF4-FFF2-40B4-BE49-F238E27FC236}">
                  <a16:creationId xmlns:a16="http://schemas.microsoft.com/office/drawing/2014/main" id="{6AC9EA41-9820-334B-9A8E-5849121424DB}"/>
                </a:ext>
              </a:extLst>
            </p:cNvPr>
            <p:cNvSpPr/>
            <p:nvPr/>
          </p:nvSpPr>
          <p:spPr>
            <a:xfrm>
              <a:off x="6429388" y="4143380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7" name="Ellipse 256">
              <a:extLst>
                <a:ext uri="{FF2B5EF4-FFF2-40B4-BE49-F238E27FC236}">
                  <a16:creationId xmlns:a16="http://schemas.microsoft.com/office/drawing/2014/main" id="{07FEA93D-972A-404C-8D18-B3EA8D52B404}"/>
                </a:ext>
              </a:extLst>
            </p:cNvPr>
            <p:cNvSpPr/>
            <p:nvPr/>
          </p:nvSpPr>
          <p:spPr>
            <a:xfrm>
              <a:off x="6357950" y="4214817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8" name="Ellipse 257">
              <a:extLst>
                <a:ext uri="{FF2B5EF4-FFF2-40B4-BE49-F238E27FC236}">
                  <a16:creationId xmlns:a16="http://schemas.microsoft.com/office/drawing/2014/main" id="{CE773021-1128-F44D-AB88-132263B67D39}"/>
                </a:ext>
              </a:extLst>
            </p:cNvPr>
            <p:cNvSpPr/>
            <p:nvPr/>
          </p:nvSpPr>
          <p:spPr>
            <a:xfrm>
              <a:off x="6357950" y="4286256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79" name="Ellipse 258">
              <a:extLst>
                <a:ext uri="{FF2B5EF4-FFF2-40B4-BE49-F238E27FC236}">
                  <a16:creationId xmlns:a16="http://schemas.microsoft.com/office/drawing/2014/main" id="{046D7343-0D81-B848-9B2C-AB13B09D590E}"/>
                </a:ext>
              </a:extLst>
            </p:cNvPr>
            <p:cNvSpPr/>
            <p:nvPr/>
          </p:nvSpPr>
          <p:spPr>
            <a:xfrm>
              <a:off x="6357950" y="443865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0" name="Ellipse 259">
              <a:extLst>
                <a:ext uri="{FF2B5EF4-FFF2-40B4-BE49-F238E27FC236}">
                  <a16:creationId xmlns:a16="http://schemas.microsoft.com/office/drawing/2014/main" id="{5830D637-E3A0-2946-A4B1-2718C1DDB1D4}"/>
                </a:ext>
              </a:extLst>
            </p:cNvPr>
            <p:cNvSpPr/>
            <p:nvPr/>
          </p:nvSpPr>
          <p:spPr>
            <a:xfrm>
              <a:off x="6357950" y="4357693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1" name="Ellipse 260">
              <a:extLst>
                <a:ext uri="{FF2B5EF4-FFF2-40B4-BE49-F238E27FC236}">
                  <a16:creationId xmlns:a16="http://schemas.microsoft.com/office/drawing/2014/main" id="{E66098DC-D38F-FC4E-A80C-DC3BA1E47ABD}"/>
                </a:ext>
              </a:extLst>
            </p:cNvPr>
            <p:cNvSpPr/>
            <p:nvPr/>
          </p:nvSpPr>
          <p:spPr>
            <a:xfrm>
              <a:off x="6286512" y="4357693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2" name="Ellipse 261">
              <a:extLst>
                <a:ext uri="{FF2B5EF4-FFF2-40B4-BE49-F238E27FC236}">
                  <a16:creationId xmlns:a16="http://schemas.microsoft.com/office/drawing/2014/main" id="{BDBC9A62-1297-7047-A6E6-D9D3D3D87164}"/>
                </a:ext>
              </a:extLst>
            </p:cNvPr>
            <p:cNvSpPr/>
            <p:nvPr/>
          </p:nvSpPr>
          <p:spPr>
            <a:xfrm>
              <a:off x="6286512" y="4572008"/>
              <a:ext cx="71438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3" name="Ellipse 262">
              <a:extLst>
                <a:ext uri="{FF2B5EF4-FFF2-40B4-BE49-F238E27FC236}">
                  <a16:creationId xmlns:a16="http://schemas.microsoft.com/office/drawing/2014/main" id="{4FCBEAC8-616B-B146-B8BA-3DCCB671A252}"/>
                </a:ext>
              </a:extLst>
            </p:cNvPr>
            <p:cNvSpPr/>
            <p:nvPr/>
          </p:nvSpPr>
          <p:spPr>
            <a:xfrm>
              <a:off x="6357950" y="4572008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4" name="Ellipse 263">
              <a:extLst>
                <a:ext uri="{FF2B5EF4-FFF2-40B4-BE49-F238E27FC236}">
                  <a16:creationId xmlns:a16="http://schemas.microsoft.com/office/drawing/2014/main" id="{C0862040-A350-6840-8E2E-BC12AF0083E7}"/>
                </a:ext>
              </a:extLst>
            </p:cNvPr>
            <p:cNvSpPr/>
            <p:nvPr/>
          </p:nvSpPr>
          <p:spPr>
            <a:xfrm>
              <a:off x="6357950" y="4724409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5" name="Ellipse 264">
              <a:extLst>
                <a:ext uri="{FF2B5EF4-FFF2-40B4-BE49-F238E27FC236}">
                  <a16:creationId xmlns:a16="http://schemas.microsoft.com/office/drawing/2014/main" id="{9794C486-5B15-C54D-89C7-928D50FA44D9}"/>
                </a:ext>
              </a:extLst>
            </p:cNvPr>
            <p:cNvSpPr/>
            <p:nvPr/>
          </p:nvSpPr>
          <p:spPr>
            <a:xfrm>
              <a:off x="6357950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6" name="Ellipse 265">
              <a:extLst>
                <a:ext uri="{FF2B5EF4-FFF2-40B4-BE49-F238E27FC236}">
                  <a16:creationId xmlns:a16="http://schemas.microsoft.com/office/drawing/2014/main" id="{3C32EEA0-4F9E-6647-AAF2-4930B08F8F1B}"/>
                </a:ext>
              </a:extLst>
            </p:cNvPr>
            <p:cNvSpPr/>
            <p:nvPr/>
          </p:nvSpPr>
          <p:spPr>
            <a:xfrm>
              <a:off x="6215074" y="4643445"/>
              <a:ext cx="71437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7" name="Ellipse 266">
              <a:extLst>
                <a:ext uri="{FF2B5EF4-FFF2-40B4-BE49-F238E27FC236}">
                  <a16:creationId xmlns:a16="http://schemas.microsoft.com/office/drawing/2014/main" id="{95FB9A30-4393-5045-A881-FD98BED078D5}"/>
                </a:ext>
              </a:extLst>
            </p:cNvPr>
            <p:cNvSpPr/>
            <p:nvPr/>
          </p:nvSpPr>
          <p:spPr>
            <a:xfrm>
              <a:off x="6429388" y="4795846"/>
              <a:ext cx="71438" cy="71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8" name="Ellipse 267">
              <a:extLst>
                <a:ext uri="{FF2B5EF4-FFF2-40B4-BE49-F238E27FC236}">
                  <a16:creationId xmlns:a16="http://schemas.microsoft.com/office/drawing/2014/main" id="{4439FE3A-5F4A-4247-A448-9CAEF9E7C1BE}"/>
                </a:ext>
              </a:extLst>
            </p:cNvPr>
            <p:cNvSpPr/>
            <p:nvPr/>
          </p:nvSpPr>
          <p:spPr>
            <a:xfrm>
              <a:off x="6215074" y="5286387"/>
              <a:ext cx="71437" cy="714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FD56B3-D333-5C49-8A98-DAE42E8E6B24}"/>
                </a:ext>
              </a:extLst>
            </p:cNvPr>
            <p:cNvSpPr/>
            <p:nvPr/>
          </p:nvSpPr>
          <p:spPr>
            <a:xfrm>
              <a:off x="4714876" y="3786189"/>
              <a:ext cx="1785950" cy="15716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D80458C-975C-694F-AC0C-52E5E7313068}"/>
              </a:ext>
            </a:extLst>
          </p:cNvPr>
          <p:cNvSpPr/>
          <p:nvPr/>
        </p:nvSpPr>
        <p:spPr bwMode="auto">
          <a:xfrm>
            <a:off x="6390410" y="4206850"/>
            <a:ext cx="2197030" cy="19333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2" name="Ellipse 272">
            <a:extLst>
              <a:ext uri="{FF2B5EF4-FFF2-40B4-BE49-F238E27FC236}">
                <a16:creationId xmlns:a16="http://schemas.microsoft.com/office/drawing/2014/main" id="{FAC99C4F-F5B4-A449-8E90-3E2829C0C0BD}"/>
              </a:ext>
            </a:extLst>
          </p:cNvPr>
          <p:cNvSpPr/>
          <p:nvPr/>
        </p:nvSpPr>
        <p:spPr bwMode="auto">
          <a:xfrm>
            <a:off x="6468511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3" name="Ellipse 273">
            <a:extLst>
              <a:ext uri="{FF2B5EF4-FFF2-40B4-BE49-F238E27FC236}">
                <a16:creationId xmlns:a16="http://schemas.microsoft.com/office/drawing/2014/main" id="{0FBDA780-B10C-AF4E-A7ED-26F920ED1EC6}"/>
              </a:ext>
            </a:extLst>
          </p:cNvPr>
          <p:cNvSpPr/>
          <p:nvPr/>
        </p:nvSpPr>
        <p:spPr bwMode="auto">
          <a:xfrm>
            <a:off x="6468373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05" name="Ellipse 285">
            <a:extLst>
              <a:ext uri="{FF2B5EF4-FFF2-40B4-BE49-F238E27FC236}">
                <a16:creationId xmlns:a16="http://schemas.microsoft.com/office/drawing/2014/main" id="{AE3A8B94-FFB2-8242-8204-2424354B2928}"/>
              </a:ext>
            </a:extLst>
          </p:cNvPr>
          <p:cNvSpPr/>
          <p:nvPr/>
        </p:nvSpPr>
        <p:spPr bwMode="auto">
          <a:xfrm>
            <a:off x="6471434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06" name="Ellipse 286">
            <a:extLst>
              <a:ext uri="{FF2B5EF4-FFF2-40B4-BE49-F238E27FC236}">
                <a16:creationId xmlns:a16="http://schemas.microsoft.com/office/drawing/2014/main" id="{88C1B736-5E3C-4E47-8FFF-02098FEC5561}"/>
              </a:ext>
            </a:extLst>
          </p:cNvPr>
          <p:cNvSpPr/>
          <p:nvPr/>
        </p:nvSpPr>
        <p:spPr bwMode="auto">
          <a:xfrm>
            <a:off x="6473401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32" name="Ellipse 312">
            <a:extLst>
              <a:ext uri="{FF2B5EF4-FFF2-40B4-BE49-F238E27FC236}">
                <a16:creationId xmlns:a16="http://schemas.microsoft.com/office/drawing/2014/main" id="{1427B8CD-EBB7-7842-B826-AF0722D0182A}"/>
              </a:ext>
            </a:extLst>
          </p:cNvPr>
          <p:cNvSpPr/>
          <p:nvPr/>
        </p:nvSpPr>
        <p:spPr bwMode="auto">
          <a:xfrm>
            <a:off x="6470759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2" name="Ellipse 272">
            <a:extLst>
              <a:ext uri="{FF2B5EF4-FFF2-40B4-BE49-F238E27FC236}">
                <a16:creationId xmlns:a16="http://schemas.microsoft.com/office/drawing/2014/main" id="{AC34FDBB-BD5B-F049-BA30-0814F8F68200}"/>
              </a:ext>
            </a:extLst>
          </p:cNvPr>
          <p:cNvSpPr/>
          <p:nvPr/>
        </p:nvSpPr>
        <p:spPr bwMode="auto">
          <a:xfrm>
            <a:off x="6465450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3" name="Ellipse 273">
            <a:extLst>
              <a:ext uri="{FF2B5EF4-FFF2-40B4-BE49-F238E27FC236}">
                <a16:creationId xmlns:a16="http://schemas.microsoft.com/office/drawing/2014/main" id="{4F4FC33F-74F3-2943-80C0-AF3E6751CFCC}"/>
              </a:ext>
            </a:extLst>
          </p:cNvPr>
          <p:cNvSpPr/>
          <p:nvPr/>
        </p:nvSpPr>
        <p:spPr bwMode="auto">
          <a:xfrm>
            <a:off x="6465312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4" name="Ellipse 285">
            <a:extLst>
              <a:ext uri="{FF2B5EF4-FFF2-40B4-BE49-F238E27FC236}">
                <a16:creationId xmlns:a16="http://schemas.microsoft.com/office/drawing/2014/main" id="{2324B069-2C18-F644-9EDE-1702515DF2E2}"/>
              </a:ext>
            </a:extLst>
          </p:cNvPr>
          <p:cNvSpPr/>
          <p:nvPr/>
        </p:nvSpPr>
        <p:spPr bwMode="auto">
          <a:xfrm>
            <a:off x="6468373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5" name="Ellipse 286">
            <a:extLst>
              <a:ext uri="{FF2B5EF4-FFF2-40B4-BE49-F238E27FC236}">
                <a16:creationId xmlns:a16="http://schemas.microsoft.com/office/drawing/2014/main" id="{2BC8FD87-A254-D24C-A4F4-C8C46D256E4A}"/>
              </a:ext>
            </a:extLst>
          </p:cNvPr>
          <p:cNvSpPr/>
          <p:nvPr/>
        </p:nvSpPr>
        <p:spPr bwMode="auto">
          <a:xfrm>
            <a:off x="6470340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6" name="Ellipse 312">
            <a:extLst>
              <a:ext uri="{FF2B5EF4-FFF2-40B4-BE49-F238E27FC236}">
                <a16:creationId xmlns:a16="http://schemas.microsoft.com/office/drawing/2014/main" id="{53EF6387-ABF3-A349-8906-5B0B19EB4D51}"/>
              </a:ext>
            </a:extLst>
          </p:cNvPr>
          <p:cNvSpPr/>
          <p:nvPr/>
        </p:nvSpPr>
        <p:spPr bwMode="auto">
          <a:xfrm>
            <a:off x="6467698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7" name="Ellipse 286">
            <a:extLst>
              <a:ext uri="{FF2B5EF4-FFF2-40B4-BE49-F238E27FC236}">
                <a16:creationId xmlns:a16="http://schemas.microsoft.com/office/drawing/2014/main" id="{D07E9223-D9F5-1C44-8C1B-9778B0491F5E}"/>
              </a:ext>
            </a:extLst>
          </p:cNvPr>
          <p:cNvSpPr/>
          <p:nvPr/>
        </p:nvSpPr>
        <p:spPr bwMode="auto">
          <a:xfrm>
            <a:off x="6475763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8" name="Ellipse 312">
            <a:extLst>
              <a:ext uri="{FF2B5EF4-FFF2-40B4-BE49-F238E27FC236}">
                <a16:creationId xmlns:a16="http://schemas.microsoft.com/office/drawing/2014/main" id="{BBE6B8EA-54EA-5841-BF20-E76014EB37BD}"/>
              </a:ext>
            </a:extLst>
          </p:cNvPr>
          <p:cNvSpPr/>
          <p:nvPr/>
        </p:nvSpPr>
        <p:spPr bwMode="auto">
          <a:xfrm>
            <a:off x="6473121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9" name="Ellipse 272">
            <a:extLst>
              <a:ext uri="{FF2B5EF4-FFF2-40B4-BE49-F238E27FC236}">
                <a16:creationId xmlns:a16="http://schemas.microsoft.com/office/drawing/2014/main" id="{F4DCDEFB-1699-214B-A9B8-1C0BBCECEBC9}"/>
              </a:ext>
            </a:extLst>
          </p:cNvPr>
          <p:cNvSpPr/>
          <p:nvPr/>
        </p:nvSpPr>
        <p:spPr bwMode="auto">
          <a:xfrm>
            <a:off x="6467812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0" name="Ellipse 273">
            <a:extLst>
              <a:ext uri="{FF2B5EF4-FFF2-40B4-BE49-F238E27FC236}">
                <a16:creationId xmlns:a16="http://schemas.microsoft.com/office/drawing/2014/main" id="{52ADD272-B574-5E4B-A284-2EB73FAF5CC1}"/>
              </a:ext>
            </a:extLst>
          </p:cNvPr>
          <p:cNvSpPr/>
          <p:nvPr/>
        </p:nvSpPr>
        <p:spPr bwMode="auto">
          <a:xfrm>
            <a:off x="6467674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1" name="Ellipse 285">
            <a:extLst>
              <a:ext uri="{FF2B5EF4-FFF2-40B4-BE49-F238E27FC236}">
                <a16:creationId xmlns:a16="http://schemas.microsoft.com/office/drawing/2014/main" id="{2D6B046C-CAFC-754F-9531-A7F415F3FA76}"/>
              </a:ext>
            </a:extLst>
          </p:cNvPr>
          <p:cNvSpPr/>
          <p:nvPr/>
        </p:nvSpPr>
        <p:spPr bwMode="auto">
          <a:xfrm>
            <a:off x="6470735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3" name="Ellipse 312">
            <a:extLst>
              <a:ext uri="{FF2B5EF4-FFF2-40B4-BE49-F238E27FC236}">
                <a16:creationId xmlns:a16="http://schemas.microsoft.com/office/drawing/2014/main" id="{B4288FEE-5453-CC4E-A534-AD889BC90AEB}"/>
              </a:ext>
            </a:extLst>
          </p:cNvPr>
          <p:cNvSpPr/>
          <p:nvPr/>
        </p:nvSpPr>
        <p:spPr bwMode="auto">
          <a:xfrm>
            <a:off x="6470060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4" name="Ellipse 272">
            <a:extLst>
              <a:ext uri="{FF2B5EF4-FFF2-40B4-BE49-F238E27FC236}">
                <a16:creationId xmlns:a16="http://schemas.microsoft.com/office/drawing/2014/main" id="{DF991EE4-427C-AC42-9947-B4AA196654D3}"/>
              </a:ext>
            </a:extLst>
          </p:cNvPr>
          <p:cNvSpPr/>
          <p:nvPr/>
        </p:nvSpPr>
        <p:spPr bwMode="auto">
          <a:xfrm>
            <a:off x="6605195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5" name="Ellipse 273">
            <a:extLst>
              <a:ext uri="{FF2B5EF4-FFF2-40B4-BE49-F238E27FC236}">
                <a16:creationId xmlns:a16="http://schemas.microsoft.com/office/drawing/2014/main" id="{353C0F2F-09CD-3045-B23E-A26EC14F0A52}"/>
              </a:ext>
            </a:extLst>
          </p:cNvPr>
          <p:cNvSpPr/>
          <p:nvPr/>
        </p:nvSpPr>
        <p:spPr bwMode="auto">
          <a:xfrm>
            <a:off x="6605057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6" name="Ellipse 285">
            <a:extLst>
              <a:ext uri="{FF2B5EF4-FFF2-40B4-BE49-F238E27FC236}">
                <a16:creationId xmlns:a16="http://schemas.microsoft.com/office/drawing/2014/main" id="{63F4D961-6C31-B44E-ABA5-F92D123F65F7}"/>
              </a:ext>
            </a:extLst>
          </p:cNvPr>
          <p:cNvSpPr/>
          <p:nvPr/>
        </p:nvSpPr>
        <p:spPr bwMode="auto">
          <a:xfrm>
            <a:off x="6608118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7" name="Ellipse 286">
            <a:extLst>
              <a:ext uri="{FF2B5EF4-FFF2-40B4-BE49-F238E27FC236}">
                <a16:creationId xmlns:a16="http://schemas.microsoft.com/office/drawing/2014/main" id="{82CC7BBD-48BE-374E-8968-C362AF4F4EFC}"/>
              </a:ext>
            </a:extLst>
          </p:cNvPr>
          <p:cNvSpPr/>
          <p:nvPr/>
        </p:nvSpPr>
        <p:spPr bwMode="auto">
          <a:xfrm>
            <a:off x="6610085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8" name="Ellipse 312">
            <a:extLst>
              <a:ext uri="{FF2B5EF4-FFF2-40B4-BE49-F238E27FC236}">
                <a16:creationId xmlns:a16="http://schemas.microsoft.com/office/drawing/2014/main" id="{0EA4E5A2-17A5-0E47-9082-BD0C3AF476DA}"/>
              </a:ext>
            </a:extLst>
          </p:cNvPr>
          <p:cNvSpPr/>
          <p:nvPr/>
        </p:nvSpPr>
        <p:spPr bwMode="auto">
          <a:xfrm>
            <a:off x="6607443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9" name="Ellipse 272">
            <a:extLst>
              <a:ext uri="{FF2B5EF4-FFF2-40B4-BE49-F238E27FC236}">
                <a16:creationId xmlns:a16="http://schemas.microsoft.com/office/drawing/2014/main" id="{55DF85B6-D39F-AF4A-9408-970336DBFC62}"/>
              </a:ext>
            </a:extLst>
          </p:cNvPr>
          <p:cNvSpPr/>
          <p:nvPr/>
        </p:nvSpPr>
        <p:spPr bwMode="auto">
          <a:xfrm>
            <a:off x="6602134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0" name="Ellipse 273">
            <a:extLst>
              <a:ext uri="{FF2B5EF4-FFF2-40B4-BE49-F238E27FC236}">
                <a16:creationId xmlns:a16="http://schemas.microsoft.com/office/drawing/2014/main" id="{9616CDCB-EBA1-8A46-A3CE-A3112B4E4808}"/>
              </a:ext>
            </a:extLst>
          </p:cNvPr>
          <p:cNvSpPr/>
          <p:nvPr/>
        </p:nvSpPr>
        <p:spPr bwMode="auto">
          <a:xfrm>
            <a:off x="6601996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1" name="Ellipse 285">
            <a:extLst>
              <a:ext uri="{FF2B5EF4-FFF2-40B4-BE49-F238E27FC236}">
                <a16:creationId xmlns:a16="http://schemas.microsoft.com/office/drawing/2014/main" id="{69B717FC-FAB6-F04A-88F3-86DB7AD0D26D}"/>
              </a:ext>
            </a:extLst>
          </p:cNvPr>
          <p:cNvSpPr/>
          <p:nvPr/>
        </p:nvSpPr>
        <p:spPr bwMode="auto">
          <a:xfrm>
            <a:off x="6605057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2" name="Ellipse 286">
            <a:extLst>
              <a:ext uri="{FF2B5EF4-FFF2-40B4-BE49-F238E27FC236}">
                <a16:creationId xmlns:a16="http://schemas.microsoft.com/office/drawing/2014/main" id="{E54EB67A-D19A-134D-B422-AAE4603BEF13}"/>
              </a:ext>
            </a:extLst>
          </p:cNvPr>
          <p:cNvSpPr/>
          <p:nvPr/>
        </p:nvSpPr>
        <p:spPr bwMode="auto">
          <a:xfrm>
            <a:off x="6607024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3" name="Ellipse 312">
            <a:extLst>
              <a:ext uri="{FF2B5EF4-FFF2-40B4-BE49-F238E27FC236}">
                <a16:creationId xmlns:a16="http://schemas.microsoft.com/office/drawing/2014/main" id="{347F0C86-7696-934F-8B8E-552CB40CEF73}"/>
              </a:ext>
            </a:extLst>
          </p:cNvPr>
          <p:cNvSpPr/>
          <p:nvPr/>
        </p:nvSpPr>
        <p:spPr bwMode="auto">
          <a:xfrm>
            <a:off x="6604382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4" name="Ellipse 286">
            <a:extLst>
              <a:ext uri="{FF2B5EF4-FFF2-40B4-BE49-F238E27FC236}">
                <a16:creationId xmlns:a16="http://schemas.microsoft.com/office/drawing/2014/main" id="{0986F07E-A286-8A46-A848-000DA433C020}"/>
              </a:ext>
            </a:extLst>
          </p:cNvPr>
          <p:cNvSpPr/>
          <p:nvPr/>
        </p:nvSpPr>
        <p:spPr bwMode="auto">
          <a:xfrm>
            <a:off x="6612447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5" name="Ellipse 312">
            <a:extLst>
              <a:ext uri="{FF2B5EF4-FFF2-40B4-BE49-F238E27FC236}">
                <a16:creationId xmlns:a16="http://schemas.microsoft.com/office/drawing/2014/main" id="{6D7D457C-2B33-1747-B88F-9303BBA9DD16}"/>
              </a:ext>
            </a:extLst>
          </p:cNvPr>
          <p:cNvSpPr/>
          <p:nvPr/>
        </p:nvSpPr>
        <p:spPr bwMode="auto">
          <a:xfrm>
            <a:off x="6609805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6" name="Ellipse 272">
            <a:extLst>
              <a:ext uri="{FF2B5EF4-FFF2-40B4-BE49-F238E27FC236}">
                <a16:creationId xmlns:a16="http://schemas.microsoft.com/office/drawing/2014/main" id="{D9EE1A93-0487-E544-AFF2-F1E310F39B40}"/>
              </a:ext>
            </a:extLst>
          </p:cNvPr>
          <p:cNvSpPr/>
          <p:nvPr/>
        </p:nvSpPr>
        <p:spPr bwMode="auto">
          <a:xfrm>
            <a:off x="6604496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7" name="Ellipse 273">
            <a:extLst>
              <a:ext uri="{FF2B5EF4-FFF2-40B4-BE49-F238E27FC236}">
                <a16:creationId xmlns:a16="http://schemas.microsoft.com/office/drawing/2014/main" id="{CE6EE5BD-2303-044A-AA4F-E0754ADF984D}"/>
              </a:ext>
            </a:extLst>
          </p:cNvPr>
          <p:cNvSpPr/>
          <p:nvPr/>
        </p:nvSpPr>
        <p:spPr bwMode="auto">
          <a:xfrm>
            <a:off x="6604358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8" name="Ellipse 285">
            <a:extLst>
              <a:ext uri="{FF2B5EF4-FFF2-40B4-BE49-F238E27FC236}">
                <a16:creationId xmlns:a16="http://schemas.microsoft.com/office/drawing/2014/main" id="{8BC38BB4-311C-4B40-ADCB-CE26DD550BCF}"/>
              </a:ext>
            </a:extLst>
          </p:cNvPr>
          <p:cNvSpPr/>
          <p:nvPr/>
        </p:nvSpPr>
        <p:spPr bwMode="auto">
          <a:xfrm>
            <a:off x="6607419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9" name="Ellipse 312">
            <a:extLst>
              <a:ext uri="{FF2B5EF4-FFF2-40B4-BE49-F238E27FC236}">
                <a16:creationId xmlns:a16="http://schemas.microsoft.com/office/drawing/2014/main" id="{5F25FAC5-8E6A-3743-9275-0B94E2CA1E18}"/>
              </a:ext>
            </a:extLst>
          </p:cNvPr>
          <p:cNvSpPr/>
          <p:nvPr/>
        </p:nvSpPr>
        <p:spPr bwMode="auto">
          <a:xfrm>
            <a:off x="6606744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0" name="Ellipse 272">
            <a:extLst>
              <a:ext uri="{FF2B5EF4-FFF2-40B4-BE49-F238E27FC236}">
                <a16:creationId xmlns:a16="http://schemas.microsoft.com/office/drawing/2014/main" id="{078BC9A8-5CFD-9A40-BA82-0BF76244E113}"/>
              </a:ext>
            </a:extLst>
          </p:cNvPr>
          <p:cNvSpPr/>
          <p:nvPr/>
        </p:nvSpPr>
        <p:spPr bwMode="auto">
          <a:xfrm>
            <a:off x="6749688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1" name="Ellipse 273">
            <a:extLst>
              <a:ext uri="{FF2B5EF4-FFF2-40B4-BE49-F238E27FC236}">
                <a16:creationId xmlns:a16="http://schemas.microsoft.com/office/drawing/2014/main" id="{D20E1A6C-D96C-5A4E-A6F0-F5601B38EB8C}"/>
              </a:ext>
            </a:extLst>
          </p:cNvPr>
          <p:cNvSpPr/>
          <p:nvPr/>
        </p:nvSpPr>
        <p:spPr bwMode="auto">
          <a:xfrm>
            <a:off x="6749550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2" name="Ellipse 285">
            <a:extLst>
              <a:ext uri="{FF2B5EF4-FFF2-40B4-BE49-F238E27FC236}">
                <a16:creationId xmlns:a16="http://schemas.microsoft.com/office/drawing/2014/main" id="{9CAAE6AA-5E70-DD43-9FE9-A911E5DCD4B5}"/>
              </a:ext>
            </a:extLst>
          </p:cNvPr>
          <p:cNvSpPr/>
          <p:nvPr/>
        </p:nvSpPr>
        <p:spPr bwMode="auto">
          <a:xfrm>
            <a:off x="6752611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3" name="Ellipse 286">
            <a:extLst>
              <a:ext uri="{FF2B5EF4-FFF2-40B4-BE49-F238E27FC236}">
                <a16:creationId xmlns:a16="http://schemas.microsoft.com/office/drawing/2014/main" id="{585C1F7F-B4F5-754E-B2A1-09D0C3F2C966}"/>
              </a:ext>
            </a:extLst>
          </p:cNvPr>
          <p:cNvSpPr/>
          <p:nvPr/>
        </p:nvSpPr>
        <p:spPr bwMode="auto">
          <a:xfrm>
            <a:off x="6754578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4" name="Ellipse 312">
            <a:extLst>
              <a:ext uri="{FF2B5EF4-FFF2-40B4-BE49-F238E27FC236}">
                <a16:creationId xmlns:a16="http://schemas.microsoft.com/office/drawing/2014/main" id="{25806734-EFB1-E34B-9F42-F520158E4BB6}"/>
              </a:ext>
            </a:extLst>
          </p:cNvPr>
          <p:cNvSpPr/>
          <p:nvPr/>
        </p:nvSpPr>
        <p:spPr bwMode="auto">
          <a:xfrm>
            <a:off x="6751936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5" name="Ellipse 272">
            <a:extLst>
              <a:ext uri="{FF2B5EF4-FFF2-40B4-BE49-F238E27FC236}">
                <a16:creationId xmlns:a16="http://schemas.microsoft.com/office/drawing/2014/main" id="{01F544F3-2B70-F148-99E1-37A0F6484553}"/>
              </a:ext>
            </a:extLst>
          </p:cNvPr>
          <p:cNvSpPr/>
          <p:nvPr/>
        </p:nvSpPr>
        <p:spPr bwMode="auto">
          <a:xfrm>
            <a:off x="6746627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6" name="Ellipse 273">
            <a:extLst>
              <a:ext uri="{FF2B5EF4-FFF2-40B4-BE49-F238E27FC236}">
                <a16:creationId xmlns:a16="http://schemas.microsoft.com/office/drawing/2014/main" id="{AA95E577-A394-AE4C-BDBF-007AAE3F4F40}"/>
              </a:ext>
            </a:extLst>
          </p:cNvPr>
          <p:cNvSpPr/>
          <p:nvPr/>
        </p:nvSpPr>
        <p:spPr bwMode="auto">
          <a:xfrm>
            <a:off x="6746489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7" name="Ellipse 285">
            <a:extLst>
              <a:ext uri="{FF2B5EF4-FFF2-40B4-BE49-F238E27FC236}">
                <a16:creationId xmlns:a16="http://schemas.microsoft.com/office/drawing/2014/main" id="{E260B392-5765-9948-B037-2555CC24E462}"/>
              </a:ext>
            </a:extLst>
          </p:cNvPr>
          <p:cNvSpPr/>
          <p:nvPr/>
        </p:nvSpPr>
        <p:spPr bwMode="auto">
          <a:xfrm>
            <a:off x="6749550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8" name="Ellipse 286">
            <a:extLst>
              <a:ext uri="{FF2B5EF4-FFF2-40B4-BE49-F238E27FC236}">
                <a16:creationId xmlns:a16="http://schemas.microsoft.com/office/drawing/2014/main" id="{3DB6233A-326B-604D-9611-6ADE210C4FE2}"/>
              </a:ext>
            </a:extLst>
          </p:cNvPr>
          <p:cNvSpPr/>
          <p:nvPr/>
        </p:nvSpPr>
        <p:spPr bwMode="auto">
          <a:xfrm>
            <a:off x="6751517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9" name="Ellipse 312">
            <a:extLst>
              <a:ext uri="{FF2B5EF4-FFF2-40B4-BE49-F238E27FC236}">
                <a16:creationId xmlns:a16="http://schemas.microsoft.com/office/drawing/2014/main" id="{AEDA0821-7DE2-F34D-854C-F31CAA593D61}"/>
              </a:ext>
            </a:extLst>
          </p:cNvPr>
          <p:cNvSpPr/>
          <p:nvPr/>
        </p:nvSpPr>
        <p:spPr bwMode="auto">
          <a:xfrm>
            <a:off x="6748875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0" name="Ellipse 286">
            <a:extLst>
              <a:ext uri="{FF2B5EF4-FFF2-40B4-BE49-F238E27FC236}">
                <a16:creationId xmlns:a16="http://schemas.microsoft.com/office/drawing/2014/main" id="{4F3BD9A9-F550-1047-ABCE-E2626C0114E3}"/>
              </a:ext>
            </a:extLst>
          </p:cNvPr>
          <p:cNvSpPr/>
          <p:nvPr/>
        </p:nvSpPr>
        <p:spPr bwMode="auto">
          <a:xfrm>
            <a:off x="6756940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1" name="Ellipse 312">
            <a:extLst>
              <a:ext uri="{FF2B5EF4-FFF2-40B4-BE49-F238E27FC236}">
                <a16:creationId xmlns:a16="http://schemas.microsoft.com/office/drawing/2014/main" id="{BA4004DA-DB38-A743-A06D-B83A4F08FF8D}"/>
              </a:ext>
            </a:extLst>
          </p:cNvPr>
          <p:cNvSpPr/>
          <p:nvPr/>
        </p:nvSpPr>
        <p:spPr bwMode="auto">
          <a:xfrm>
            <a:off x="6754298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2" name="Ellipse 272">
            <a:extLst>
              <a:ext uri="{FF2B5EF4-FFF2-40B4-BE49-F238E27FC236}">
                <a16:creationId xmlns:a16="http://schemas.microsoft.com/office/drawing/2014/main" id="{4D322AB8-59E9-964B-8D56-2EF43C524480}"/>
              </a:ext>
            </a:extLst>
          </p:cNvPr>
          <p:cNvSpPr/>
          <p:nvPr/>
        </p:nvSpPr>
        <p:spPr bwMode="auto">
          <a:xfrm>
            <a:off x="6748989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3" name="Ellipse 273">
            <a:extLst>
              <a:ext uri="{FF2B5EF4-FFF2-40B4-BE49-F238E27FC236}">
                <a16:creationId xmlns:a16="http://schemas.microsoft.com/office/drawing/2014/main" id="{1DAB529D-2CB5-6349-A57E-112EEDA1ECE8}"/>
              </a:ext>
            </a:extLst>
          </p:cNvPr>
          <p:cNvSpPr/>
          <p:nvPr/>
        </p:nvSpPr>
        <p:spPr bwMode="auto">
          <a:xfrm>
            <a:off x="6748851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4" name="Ellipse 285">
            <a:extLst>
              <a:ext uri="{FF2B5EF4-FFF2-40B4-BE49-F238E27FC236}">
                <a16:creationId xmlns:a16="http://schemas.microsoft.com/office/drawing/2014/main" id="{F4D5B64F-D3BC-F342-BF13-ADAD17AAFEA3}"/>
              </a:ext>
            </a:extLst>
          </p:cNvPr>
          <p:cNvSpPr/>
          <p:nvPr/>
        </p:nvSpPr>
        <p:spPr bwMode="auto">
          <a:xfrm>
            <a:off x="6751912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5" name="Ellipse 312">
            <a:extLst>
              <a:ext uri="{FF2B5EF4-FFF2-40B4-BE49-F238E27FC236}">
                <a16:creationId xmlns:a16="http://schemas.microsoft.com/office/drawing/2014/main" id="{F906A14B-BB3C-7B4B-88D8-B9857A42ABAD}"/>
              </a:ext>
            </a:extLst>
          </p:cNvPr>
          <p:cNvSpPr/>
          <p:nvPr/>
        </p:nvSpPr>
        <p:spPr bwMode="auto">
          <a:xfrm>
            <a:off x="6751237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6" name="Ellipse 272">
            <a:extLst>
              <a:ext uri="{FF2B5EF4-FFF2-40B4-BE49-F238E27FC236}">
                <a16:creationId xmlns:a16="http://schemas.microsoft.com/office/drawing/2014/main" id="{71A52DD6-597A-6147-BBF7-BDCBB3D482DC}"/>
              </a:ext>
            </a:extLst>
          </p:cNvPr>
          <p:cNvSpPr/>
          <p:nvPr/>
        </p:nvSpPr>
        <p:spPr bwMode="auto">
          <a:xfrm>
            <a:off x="6886372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7" name="Ellipse 273">
            <a:extLst>
              <a:ext uri="{FF2B5EF4-FFF2-40B4-BE49-F238E27FC236}">
                <a16:creationId xmlns:a16="http://schemas.microsoft.com/office/drawing/2014/main" id="{74158905-D3BE-9E43-9BC1-924A207C85D0}"/>
              </a:ext>
            </a:extLst>
          </p:cNvPr>
          <p:cNvSpPr/>
          <p:nvPr/>
        </p:nvSpPr>
        <p:spPr bwMode="auto">
          <a:xfrm>
            <a:off x="6886234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8" name="Ellipse 285">
            <a:extLst>
              <a:ext uri="{FF2B5EF4-FFF2-40B4-BE49-F238E27FC236}">
                <a16:creationId xmlns:a16="http://schemas.microsoft.com/office/drawing/2014/main" id="{C98BED9B-B795-EB43-BA96-7A06BEC4207D}"/>
              </a:ext>
            </a:extLst>
          </p:cNvPr>
          <p:cNvSpPr/>
          <p:nvPr/>
        </p:nvSpPr>
        <p:spPr bwMode="auto">
          <a:xfrm>
            <a:off x="6889295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9" name="Ellipse 286">
            <a:extLst>
              <a:ext uri="{FF2B5EF4-FFF2-40B4-BE49-F238E27FC236}">
                <a16:creationId xmlns:a16="http://schemas.microsoft.com/office/drawing/2014/main" id="{003522BB-4423-AC42-9F91-BBD821853A4C}"/>
              </a:ext>
            </a:extLst>
          </p:cNvPr>
          <p:cNvSpPr/>
          <p:nvPr/>
        </p:nvSpPr>
        <p:spPr bwMode="auto">
          <a:xfrm>
            <a:off x="6891262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0" name="Ellipse 312">
            <a:extLst>
              <a:ext uri="{FF2B5EF4-FFF2-40B4-BE49-F238E27FC236}">
                <a16:creationId xmlns:a16="http://schemas.microsoft.com/office/drawing/2014/main" id="{AEC248EF-689E-F848-9617-2A43BE793DE0}"/>
              </a:ext>
            </a:extLst>
          </p:cNvPr>
          <p:cNvSpPr/>
          <p:nvPr/>
        </p:nvSpPr>
        <p:spPr bwMode="auto">
          <a:xfrm>
            <a:off x="6888620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1" name="Ellipse 272">
            <a:extLst>
              <a:ext uri="{FF2B5EF4-FFF2-40B4-BE49-F238E27FC236}">
                <a16:creationId xmlns:a16="http://schemas.microsoft.com/office/drawing/2014/main" id="{15A00CFB-5135-3D46-BE3C-5DE45C5776C8}"/>
              </a:ext>
            </a:extLst>
          </p:cNvPr>
          <p:cNvSpPr/>
          <p:nvPr/>
        </p:nvSpPr>
        <p:spPr bwMode="auto">
          <a:xfrm>
            <a:off x="6883311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2" name="Ellipse 273">
            <a:extLst>
              <a:ext uri="{FF2B5EF4-FFF2-40B4-BE49-F238E27FC236}">
                <a16:creationId xmlns:a16="http://schemas.microsoft.com/office/drawing/2014/main" id="{8B251EE6-A940-8A47-9EF6-C4CF159E738B}"/>
              </a:ext>
            </a:extLst>
          </p:cNvPr>
          <p:cNvSpPr/>
          <p:nvPr/>
        </p:nvSpPr>
        <p:spPr bwMode="auto">
          <a:xfrm>
            <a:off x="6883173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3" name="Ellipse 285">
            <a:extLst>
              <a:ext uri="{FF2B5EF4-FFF2-40B4-BE49-F238E27FC236}">
                <a16:creationId xmlns:a16="http://schemas.microsoft.com/office/drawing/2014/main" id="{1749CDDF-BB04-014E-9E73-5E50BB9F9EBC}"/>
              </a:ext>
            </a:extLst>
          </p:cNvPr>
          <p:cNvSpPr/>
          <p:nvPr/>
        </p:nvSpPr>
        <p:spPr bwMode="auto">
          <a:xfrm>
            <a:off x="6886234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4" name="Ellipse 286">
            <a:extLst>
              <a:ext uri="{FF2B5EF4-FFF2-40B4-BE49-F238E27FC236}">
                <a16:creationId xmlns:a16="http://schemas.microsoft.com/office/drawing/2014/main" id="{DC5806C9-FEB5-D941-934F-BC4891E7B13C}"/>
              </a:ext>
            </a:extLst>
          </p:cNvPr>
          <p:cNvSpPr/>
          <p:nvPr/>
        </p:nvSpPr>
        <p:spPr bwMode="auto">
          <a:xfrm>
            <a:off x="6888201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5" name="Ellipse 312">
            <a:extLst>
              <a:ext uri="{FF2B5EF4-FFF2-40B4-BE49-F238E27FC236}">
                <a16:creationId xmlns:a16="http://schemas.microsoft.com/office/drawing/2014/main" id="{03F2BB43-EE00-7143-B34A-B69DACFB7440}"/>
              </a:ext>
            </a:extLst>
          </p:cNvPr>
          <p:cNvSpPr/>
          <p:nvPr/>
        </p:nvSpPr>
        <p:spPr bwMode="auto">
          <a:xfrm>
            <a:off x="6885559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6" name="Ellipse 286">
            <a:extLst>
              <a:ext uri="{FF2B5EF4-FFF2-40B4-BE49-F238E27FC236}">
                <a16:creationId xmlns:a16="http://schemas.microsoft.com/office/drawing/2014/main" id="{FCD1A16A-A5CD-F04E-86A6-B867C7D954E8}"/>
              </a:ext>
            </a:extLst>
          </p:cNvPr>
          <p:cNvSpPr/>
          <p:nvPr/>
        </p:nvSpPr>
        <p:spPr bwMode="auto">
          <a:xfrm>
            <a:off x="6893624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7" name="Ellipse 312">
            <a:extLst>
              <a:ext uri="{FF2B5EF4-FFF2-40B4-BE49-F238E27FC236}">
                <a16:creationId xmlns:a16="http://schemas.microsoft.com/office/drawing/2014/main" id="{D2316D37-B628-9B47-81B9-3CFA47D72871}"/>
              </a:ext>
            </a:extLst>
          </p:cNvPr>
          <p:cNvSpPr/>
          <p:nvPr/>
        </p:nvSpPr>
        <p:spPr bwMode="auto">
          <a:xfrm>
            <a:off x="6890982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8" name="Ellipse 272">
            <a:extLst>
              <a:ext uri="{FF2B5EF4-FFF2-40B4-BE49-F238E27FC236}">
                <a16:creationId xmlns:a16="http://schemas.microsoft.com/office/drawing/2014/main" id="{09C06E23-3694-994A-936D-65E8F4618A11}"/>
              </a:ext>
            </a:extLst>
          </p:cNvPr>
          <p:cNvSpPr/>
          <p:nvPr/>
        </p:nvSpPr>
        <p:spPr bwMode="auto">
          <a:xfrm>
            <a:off x="6885673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9" name="Ellipse 273">
            <a:extLst>
              <a:ext uri="{FF2B5EF4-FFF2-40B4-BE49-F238E27FC236}">
                <a16:creationId xmlns:a16="http://schemas.microsoft.com/office/drawing/2014/main" id="{0A3EE0C7-7FDB-3F48-BDEF-C7486DB1354A}"/>
              </a:ext>
            </a:extLst>
          </p:cNvPr>
          <p:cNvSpPr/>
          <p:nvPr/>
        </p:nvSpPr>
        <p:spPr bwMode="auto">
          <a:xfrm>
            <a:off x="6885535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0" name="Ellipse 285">
            <a:extLst>
              <a:ext uri="{FF2B5EF4-FFF2-40B4-BE49-F238E27FC236}">
                <a16:creationId xmlns:a16="http://schemas.microsoft.com/office/drawing/2014/main" id="{1CA70D18-4C67-9B4A-9493-73D7EAD56C61}"/>
              </a:ext>
            </a:extLst>
          </p:cNvPr>
          <p:cNvSpPr/>
          <p:nvPr/>
        </p:nvSpPr>
        <p:spPr bwMode="auto">
          <a:xfrm>
            <a:off x="6888596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1" name="Ellipse 312">
            <a:extLst>
              <a:ext uri="{FF2B5EF4-FFF2-40B4-BE49-F238E27FC236}">
                <a16:creationId xmlns:a16="http://schemas.microsoft.com/office/drawing/2014/main" id="{6D0B7E45-34BA-8F4B-A996-3D8520EA3740}"/>
              </a:ext>
            </a:extLst>
          </p:cNvPr>
          <p:cNvSpPr/>
          <p:nvPr/>
        </p:nvSpPr>
        <p:spPr bwMode="auto">
          <a:xfrm>
            <a:off x="6887921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2" name="Ellipse 272">
            <a:extLst>
              <a:ext uri="{FF2B5EF4-FFF2-40B4-BE49-F238E27FC236}">
                <a16:creationId xmlns:a16="http://schemas.microsoft.com/office/drawing/2014/main" id="{53B7DBD4-F9A3-BB47-8E56-CCA1271DB761}"/>
              </a:ext>
            </a:extLst>
          </p:cNvPr>
          <p:cNvSpPr/>
          <p:nvPr/>
        </p:nvSpPr>
        <p:spPr bwMode="auto">
          <a:xfrm>
            <a:off x="7020213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3" name="Ellipse 273">
            <a:extLst>
              <a:ext uri="{FF2B5EF4-FFF2-40B4-BE49-F238E27FC236}">
                <a16:creationId xmlns:a16="http://schemas.microsoft.com/office/drawing/2014/main" id="{A8A3D27E-E27A-3E4C-8D36-59FDCB3B0B79}"/>
              </a:ext>
            </a:extLst>
          </p:cNvPr>
          <p:cNvSpPr/>
          <p:nvPr/>
        </p:nvSpPr>
        <p:spPr bwMode="auto">
          <a:xfrm>
            <a:off x="7020075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4" name="Ellipse 285">
            <a:extLst>
              <a:ext uri="{FF2B5EF4-FFF2-40B4-BE49-F238E27FC236}">
                <a16:creationId xmlns:a16="http://schemas.microsoft.com/office/drawing/2014/main" id="{CD6FAF8D-2F0B-6643-AF33-038D52A968E0}"/>
              </a:ext>
            </a:extLst>
          </p:cNvPr>
          <p:cNvSpPr/>
          <p:nvPr/>
        </p:nvSpPr>
        <p:spPr bwMode="auto">
          <a:xfrm>
            <a:off x="7023136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5" name="Ellipse 286">
            <a:extLst>
              <a:ext uri="{FF2B5EF4-FFF2-40B4-BE49-F238E27FC236}">
                <a16:creationId xmlns:a16="http://schemas.microsoft.com/office/drawing/2014/main" id="{8D150FA4-3D10-F04A-B369-88E029CF84FC}"/>
              </a:ext>
            </a:extLst>
          </p:cNvPr>
          <p:cNvSpPr/>
          <p:nvPr/>
        </p:nvSpPr>
        <p:spPr bwMode="auto">
          <a:xfrm>
            <a:off x="7025103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6" name="Ellipse 312">
            <a:extLst>
              <a:ext uri="{FF2B5EF4-FFF2-40B4-BE49-F238E27FC236}">
                <a16:creationId xmlns:a16="http://schemas.microsoft.com/office/drawing/2014/main" id="{FA73C9CC-DD6B-FA4E-89A5-5D87EDF9B798}"/>
              </a:ext>
            </a:extLst>
          </p:cNvPr>
          <p:cNvSpPr/>
          <p:nvPr/>
        </p:nvSpPr>
        <p:spPr bwMode="auto">
          <a:xfrm>
            <a:off x="7022461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7" name="Ellipse 272">
            <a:extLst>
              <a:ext uri="{FF2B5EF4-FFF2-40B4-BE49-F238E27FC236}">
                <a16:creationId xmlns:a16="http://schemas.microsoft.com/office/drawing/2014/main" id="{46D58EAE-422C-914B-9A0B-054BE3F78A44}"/>
              </a:ext>
            </a:extLst>
          </p:cNvPr>
          <p:cNvSpPr/>
          <p:nvPr/>
        </p:nvSpPr>
        <p:spPr bwMode="auto">
          <a:xfrm>
            <a:off x="7017152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8" name="Ellipse 273">
            <a:extLst>
              <a:ext uri="{FF2B5EF4-FFF2-40B4-BE49-F238E27FC236}">
                <a16:creationId xmlns:a16="http://schemas.microsoft.com/office/drawing/2014/main" id="{080BD9D7-A8B2-C344-A7E2-6AB41D2445B9}"/>
              </a:ext>
            </a:extLst>
          </p:cNvPr>
          <p:cNvSpPr/>
          <p:nvPr/>
        </p:nvSpPr>
        <p:spPr bwMode="auto">
          <a:xfrm>
            <a:off x="7017014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9" name="Ellipse 285">
            <a:extLst>
              <a:ext uri="{FF2B5EF4-FFF2-40B4-BE49-F238E27FC236}">
                <a16:creationId xmlns:a16="http://schemas.microsoft.com/office/drawing/2014/main" id="{76F18687-0B31-2E4C-8E7C-7BAB3DBD9543}"/>
              </a:ext>
            </a:extLst>
          </p:cNvPr>
          <p:cNvSpPr/>
          <p:nvPr/>
        </p:nvSpPr>
        <p:spPr bwMode="auto">
          <a:xfrm>
            <a:off x="7020075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0" name="Ellipse 286">
            <a:extLst>
              <a:ext uri="{FF2B5EF4-FFF2-40B4-BE49-F238E27FC236}">
                <a16:creationId xmlns:a16="http://schemas.microsoft.com/office/drawing/2014/main" id="{6FBD653C-8991-7D47-8D7B-4EDB54D31EE7}"/>
              </a:ext>
            </a:extLst>
          </p:cNvPr>
          <p:cNvSpPr/>
          <p:nvPr/>
        </p:nvSpPr>
        <p:spPr bwMode="auto">
          <a:xfrm>
            <a:off x="7022042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1" name="Ellipse 312">
            <a:extLst>
              <a:ext uri="{FF2B5EF4-FFF2-40B4-BE49-F238E27FC236}">
                <a16:creationId xmlns:a16="http://schemas.microsoft.com/office/drawing/2014/main" id="{2E5F24EF-1187-3A4F-A055-BAC3411A961D}"/>
              </a:ext>
            </a:extLst>
          </p:cNvPr>
          <p:cNvSpPr/>
          <p:nvPr/>
        </p:nvSpPr>
        <p:spPr bwMode="auto">
          <a:xfrm>
            <a:off x="7019400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2" name="Ellipse 286">
            <a:extLst>
              <a:ext uri="{FF2B5EF4-FFF2-40B4-BE49-F238E27FC236}">
                <a16:creationId xmlns:a16="http://schemas.microsoft.com/office/drawing/2014/main" id="{02BEA871-A230-8747-840C-1611F2141B01}"/>
              </a:ext>
            </a:extLst>
          </p:cNvPr>
          <p:cNvSpPr/>
          <p:nvPr/>
        </p:nvSpPr>
        <p:spPr bwMode="auto">
          <a:xfrm>
            <a:off x="7027465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3" name="Ellipse 312">
            <a:extLst>
              <a:ext uri="{FF2B5EF4-FFF2-40B4-BE49-F238E27FC236}">
                <a16:creationId xmlns:a16="http://schemas.microsoft.com/office/drawing/2014/main" id="{8B933D10-7E0B-244D-BA3D-292245598E21}"/>
              </a:ext>
            </a:extLst>
          </p:cNvPr>
          <p:cNvSpPr/>
          <p:nvPr/>
        </p:nvSpPr>
        <p:spPr bwMode="auto">
          <a:xfrm>
            <a:off x="7024823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4" name="Ellipse 272">
            <a:extLst>
              <a:ext uri="{FF2B5EF4-FFF2-40B4-BE49-F238E27FC236}">
                <a16:creationId xmlns:a16="http://schemas.microsoft.com/office/drawing/2014/main" id="{B3A7866D-27C0-6D4E-B115-E263FB78E792}"/>
              </a:ext>
            </a:extLst>
          </p:cNvPr>
          <p:cNvSpPr/>
          <p:nvPr/>
        </p:nvSpPr>
        <p:spPr bwMode="auto">
          <a:xfrm>
            <a:off x="7019514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5" name="Ellipse 273">
            <a:extLst>
              <a:ext uri="{FF2B5EF4-FFF2-40B4-BE49-F238E27FC236}">
                <a16:creationId xmlns:a16="http://schemas.microsoft.com/office/drawing/2014/main" id="{7B12FE4B-9B48-1D44-885B-C06FA47174BB}"/>
              </a:ext>
            </a:extLst>
          </p:cNvPr>
          <p:cNvSpPr/>
          <p:nvPr/>
        </p:nvSpPr>
        <p:spPr bwMode="auto">
          <a:xfrm>
            <a:off x="7019376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6" name="Ellipse 285">
            <a:extLst>
              <a:ext uri="{FF2B5EF4-FFF2-40B4-BE49-F238E27FC236}">
                <a16:creationId xmlns:a16="http://schemas.microsoft.com/office/drawing/2014/main" id="{EBAB7E32-8DF8-094B-96D9-9944AF0144BA}"/>
              </a:ext>
            </a:extLst>
          </p:cNvPr>
          <p:cNvSpPr/>
          <p:nvPr/>
        </p:nvSpPr>
        <p:spPr bwMode="auto">
          <a:xfrm>
            <a:off x="7022437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7" name="Ellipse 312">
            <a:extLst>
              <a:ext uri="{FF2B5EF4-FFF2-40B4-BE49-F238E27FC236}">
                <a16:creationId xmlns:a16="http://schemas.microsoft.com/office/drawing/2014/main" id="{F3A23751-3E70-D94F-9E6D-22010E2B2429}"/>
              </a:ext>
            </a:extLst>
          </p:cNvPr>
          <p:cNvSpPr/>
          <p:nvPr/>
        </p:nvSpPr>
        <p:spPr bwMode="auto">
          <a:xfrm>
            <a:off x="7021762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8" name="Ellipse 272">
            <a:extLst>
              <a:ext uri="{FF2B5EF4-FFF2-40B4-BE49-F238E27FC236}">
                <a16:creationId xmlns:a16="http://schemas.microsoft.com/office/drawing/2014/main" id="{F9DE80A1-1A6F-BD4F-92D8-A9E76DE13E44}"/>
              </a:ext>
            </a:extLst>
          </p:cNvPr>
          <p:cNvSpPr/>
          <p:nvPr/>
        </p:nvSpPr>
        <p:spPr bwMode="auto">
          <a:xfrm>
            <a:off x="7156897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9" name="Ellipse 273">
            <a:extLst>
              <a:ext uri="{FF2B5EF4-FFF2-40B4-BE49-F238E27FC236}">
                <a16:creationId xmlns:a16="http://schemas.microsoft.com/office/drawing/2014/main" id="{5F58C02C-5597-3748-8737-2288C6C43A5F}"/>
              </a:ext>
            </a:extLst>
          </p:cNvPr>
          <p:cNvSpPr/>
          <p:nvPr/>
        </p:nvSpPr>
        <p:spPr bwMode="auto">
          <a:xfrm>
            <a:off x="7156759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0" name="Ellipse 285">
            <a:extLst>
              <a:ext uri="{FF2B5EF4-FFF2-40B4-BE49-F238E27FC236}">
                <a16:creationId xmlns:a16="http://schemas.microsoft.com/office/drawing/2014/main" id="{78DCF505-10D6-DB4D-891E-CE5D51B5B57F}"/>
              </a:ext>
            </a:extLst>
          </p:cNvPr>
          <p:cNvSpPr/>
          <p:nvPr/>
        </p:nvSpPr>
        <p:spPr bwMode="auto">
          <a:xfrm>
            <a:off x="7159820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1" name="Ellipse 286">
            <a:extLst>
              <a:ext uri="{FF2B5EF4-FFF2-40B4-BE49-F238E27FC236}">
                <a16:creationId xmlns:a16="http://schemas.microsoft.com/office/drawing/2014/main" id="{AA3EEA30-035C-D943-A78B-646F98D0AFE7}"/>
              </a:ext>
            </a:extLst>
          </p:cNvPr>
          <p:cNvSpPr/>
          <p:nvPr/>
        </p:nvSpPr>
        <p:spPr bwMode="auto">
          <a:xfrm>
            <a:off x="7161787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2" name="Ellipse 312">
            <a:extLst>
              <a:ext uri="{FF2B5EF4-FFF2-40B4-BE49-F238E27FC236}">
                <a16:creationId xmlns:a16="http://schemas.microsoft.com/office/drawing/2014/main" id="{41AD6476-2D9F-274D-9396-265A80E66BDD}"/>
              </a:ext>
            </a:extLst>
          </p:cNvPr>
          <p:cNvSpPr/>
          <p:nvPr/>
        </p:nvSpPr>
        <p:spPr bwMode="auto">
          <a:xfrm>
            <a:off x="7159145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3" name="Ellipse 272">
            <a:extLst>
              <a:ext uri="{FF2B5EF4-FFF2-40B4-BE49-F238E27FC236}">
                <a16:creationId xmlns:a16="http://schemas.microsoft.com/office/drawing/2014/main" id="{A5C07198-F581-9842-AFE1-A1F0412840E9}"/>
              </a:ext>
            </a:extLst>
          </p:cNvPr>
          <p:cNvSpPr/>
          <p:nvPr/>
        </p:nvSpPr>
        <p:spPr bwMode="auto">
          <a:xfrm>
            <a:off x="7153836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4" name="Ellipse 273">
            <a:extLst>
              <a:ext uri="{FF2B5EF4-FFF2-40B4-BE49-F238E27FC236}">
                <a16:creationId xmlns:a16="http://schemas.microsoft.com/office/drawing/2014/main" id="{52DF65C3-D81A-2949-AB00-19C214644BC6}"/>
              </a:ext>
            </a:extLst>
          </p:cNvPr>
          <p:cNvSpPr/>
          <p:nvPr/>
        </p:nvSpPr>
        <p:spPr bwMode="auto">
          <a:xfrm>
            <a:off x="7153698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5" name="Ellipse 285">
            <a:extLst>
              <a:ext uri="{FF2B5EF4-FFF2-40B4-BE49-F238E27FC236}">
                <a16:creationId xmlns:a16="http://schemas.microsoft.com/office/drawing/2014/main" id="{0BE95115-5350-9A4B-B811-997F8F3B3643}"/>
              </a:ext>
            </a:extLst>
          </p:cNvPr>
          <p:cNvSpPr/>
          <p:nvPr/>
        </p:nvSpPr>
        <p:spPr bwMode="auto">
          <a:xfrm>
            <a:off x="7156759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6" name="Ellipse 286">
            <a:extLst>
              <a:ext uri="{FF2B5EF4-FFF2-40B4-BE49-F238E27FC236}">
                <a16:creationId xmlns:a16="http://schemas.microsoft.com/office/drawing/2014/main" id="{761E10DA-7FA6-9B4F-913F-B07DA032539A}"/>
              </a:ext>
            </a:extLst>
          </p:cNvPr>
          <p:cNvSpPr/>
          <p:nvPr/>
        </p:nvSpPr>
        <p:spPr bwMode="auto">
          <a:xfrm>
            <a:off x="7158726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7" name="Ellipse 312">
            <a:extLst>
              <a:ext uri="{FF2B5EF4-FFF2-40B4-BE49-F238E27FC236}">
                <a16:creationId xmlns:a16="http://schemas.microsoft.com/office/drawing/2014/main" id="{7F55DF75-B727-354A-A12E-83D0A48F9D8E}"/>
              </a:ext>
            </a:extLst>
          </p:cNvPr>
          <p:cNvSpPr/>
          <p:nvPr/>
        </p:nvSpPr>
        <p:spPr bwMode="auto">
          <a:xfrm>
            <a:off x="7156084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8" name="Ellipse 286">
            <a:extLst>
              <a:ext uri="{FF2B5EF4-FFF2-40B4-BE49-F238E27FC236}">
                <a16:creationId xmlns:a16="http://schemas.microsoft.com/office/drawing/2014/main" id="{4C94B741-943B-FD49-9D56-A953328C5BCF}"/>
              </a:ext>
            </a:extLst>
          </p:cNvPr>
          <p:cNvSpPr/>
          <p:nvPr/>
        </p:nvSpPr>
        <p:spPr bwMode="auto">
          <a:xfrm>
            <a:off x="7164149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59" name="Ellipse 312">
            <a:extLst>
              <a:ext uri="{FF2B5EF4-FFF2-40B4-BE49-F238E27FC236}">
                <a16:creationId xmlns:a16="http://schemas.microsoft.com/office/drawing/2014/main" id="{F7FBF9DC-56B3-5541-892B-7CDE685E87BC}"/>
              </a:ext>
            </a:extLst>
          </p:cNvPr>
          <p:cNvSpPr/>
          <p:nvPr/>
        </p:nvSpPr>
        <p:spPr bwMode="auto">
          <a:xfrm>
            <a:off x="7161507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0" name="Ellipse 272">
            <a:extLst>
              <a:ext uri="{FF2B5EF4-FFF2-40B4-BE49-F238E27FC236}">
                <a16:creationId xmlns:a16="http://schemas.microsoft.com/office/drawing/2014/main" id="{9527B892-E3C2-0F4A-BA36-5488A078E634}"/>
              </a:ext>
            </a:extLst>
          </p:cNvPr>
          <p:cNvSpPr/>
          <p:nvPr/>
        </p:nvSpPr>
        <p:spPr bwMode="auto">
          <a:xfrm>
            <a:off x="7156198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1" name="Ellipse 273">
            <a:extLst>
              <a:ext uri="{FF2B5EF4-FFF2-40B4-BE49-F238E27FC236}">
                <a16:creationId xmlns:a16="http://schemas.microsoft.com/office/drawing/2014/main" id="{0AC12D79-3BF3-824F-8B26-3D021865D107}"/>
              </a:ext>
            </a:extLst>
          </p:cNvPr>
          <p:cNvSpPr/>
          <p:nvPr/>
        </p:nvSpPr>
        <p:spPr bwMode="auto">
          <a:xfrm>
            <a:off x="7156060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2" name="Ellipse 285">
            <a:extLst>
              <a:ext uri="{FF2B5EF4-FFF2-40B4-BE49-F238E27FC236}">
                <a16:creationId xmlns:a16="http://schemas.microsoft.com/office/drawing/2014/main" id="{33B1F32E-49CF-B64C-8271-CAD71E6B24CE}"/>
              </a:ext>
            </a:extLst>
          </p:cNvPr>
          <p:cNvSpPr/>
          <p:nvPr/>
        </p:nvSpPr>
        <p:spPr bwMode="auto">
          <a:xfrm>
            <a:off x="7159121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3" name="Ellipse 312">
            <a:extLst>
              <a:ext uri="{FF2B5EF4-FFF2-40B4-BE49-F238E27FC236}">
                <a16:creationId xmlns:a16="http://schemas.microsoft.com/office/drawing/2014/main" id="{5120C36B-C6D5-964D-BC8D-51702503E4F8}"/>
              </a:ext>
            </a:extLst>
          </p:cNvPr>
          <p:cNvSpPr/>
          <p:nvPr/>
        </p:nvSpPr>
        <p:spPr bwMode="auto">
          <a:xfrm>
            <a:off x="7158446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4" name="Ellipse 272">
            <a:extLst>
              <a:ext uri="{FF2B5EF4-FFF2-40B4-BE49-F238E27FC236}">
                <a16:creationId xmlns:a16="http://schemas.microsoft.com/office/drawing/2014/main" id="{472D8CE3-97DF-B84F-ADBC-C4CF69AB70DC}"/>
              </a:ext>
            </a:extLst>
          </p:cNvPr>
          <p:cNvSpPr/>
          <p:nvPr/>
        </p:nvSpPr>
        <p:spPr bwMode="auto">
          <a:xfrm>
            <a:off x="7301390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5" name="Ellipse 273">
            <a:extLst>
              <a:ext uri="{FF2B5EF4-FFF2-40B4-BE49-F238E27FC236}">
                <a16:creationId xmlns:a16="http://schemas.microsoft.com/office/drawing/2014/main" id="{D7DAF5DD-3F80-1045-B468-A98B00F477EF}"/>
              </a:ext>
            </a:extLst>
          </p:cNvPr>
          <p:cNvSpPr/>
          <p:nvPr/>
        </p:nvSpPr>
        <p:spPr bwMode="auto">
          <a:xfrm>
            <a:off x="7301252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6" name="Ellipse 285">
            <a:extLst>
              <a:ext uri="{FF2B5EF4-FFF2-40B4-BE49-F238E27FC236}">
                <a16:creationId xmlns:a16="http://schemas.microsoft.com/office/drawing/2014/main" id="{B8AE4C8E-CDB1-5042-B1BF-4D5039977ED7}"/>
              </a:ext>
            </a:extLst>
          </p:cNvPr>
          <p:cNvSpPr/>
          <p:nvPr/>
        </p:nvSpPr>
        <p:spPr bwMode="auto">
          <a:xfrm>
            <a:off x="7304313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7" name="Ellipse 286">
            <a:extLst>
              <a:ext uri="{FF2B5EF4-FFF2-40B4-BE49-F238E27FC236}">
                <a16:creationId xmlns:a16="http://schemas.microsoft.com/office/drawing/2014/main" id="{E8D15CEA-C677-974A-B87B-662D94C4DB29}"/>
              </a:ext>
            </a:extLst>
          </p:cNvPr>
          <p:cNvSpPr/>
          <p:nvPr/>
        </p:nvSpPr>
        <p:spPr bwMode="auto">
          <a:xfrm>
            <a:off x="7306280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8" name="Ellipse 312">
            <a:extLst>
              <a:ext uri="{FF2B5EF4-FFF2-40B4-BE49-F238E27FC236}">
                <a16:creationId xmlns:a16="http://schemas.microsoft.com/office/drawing/2014/main" id="{80088900-9CE2-9F47-99D9-5353E1F06446}"/>
              </a:ext>
            </a:extLst>
          </p:cNvPr>
          <p:cNvSpPr/>
          <p:nvPr/>
        </p:nvSpPr>
        <p:spPr bwMode="auto">
          <a:xfrm>
            <a:off x="7303638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69" name="Ellipse 272">
            <a:extLst>
              <a:ext uri="{FF2B5EF4-FFF2-40B4-BE49-F238E27FC236}">
                <a16:creationId xmlns:a16="http://schemas.microsoft.com/office/drawing/2014/main" id="{27F19AA7-9791-E241-857B-908F54860FCC}"/>
              </a:ext>
            </a:extLst>
          </p:cNvPr>
          <p:cNvSpPr/>
          <p:nvPr/>
        </p:nvSpPr>
        <p:spPr bwMode="auto">
          <a:xfrm>
            <a:off x="7298329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0" name="Ellipse 273">
            <a:extLst>
              <a:ext uri="{FF2B5EF4-FFF2-40B4-BE49-F238E27FC236}">
                <a16:creationId xmlns:a16="http://schemas.microsoft.com/office/drawing/2014/main" id="{B1B92627-15E8-2144-ACC9-9C034C4AADB6}"/>
              </a:ext>
            </a:extLst>
          </p:cNvPr>
          <p:cNvSpPr/>
          <p:nvPr/>
        </p:nvSpPr>
        <p:spPr bwMode="auto">
          <a:xfrm>
            <a:off x="7298191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1" name="Ellipse 285">
            <a:extLst>
              <a:ext uri="{FF2B5EF4-FFF2-40B4-BE49-F238E27FC236}">
                <a16:creationId xmlns:a16="http://schemas.microsoft.com/office/drawing/2014/main" id="{D78503C9-5D5A-E84B-9405-C0083C621359}"/>
              </a:ext>
            </a:extLst>
          </p:cNvPr>
          <p:cNvSpPr/>
          <p:nvPr/>
        </p:nvSpPr>
        <p:spPr bwMode="auto">
          <a:xfrm>
            <a:off x="7301252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2" name="Ellipse 286">
            <a:extLst>
              <a:ext uri="{FF2B5EF4-FFF2-40B4-BE49-F238E27FC236}">
                <a16:creationId xmlns:a16="http://schemas.microsoft.com/office/drawing/2014/main" id="{A0F5635D-7B80-7B4D-8160-FE93906F2BCC}"/>
              </a:ext>
            </a:extLst>
          </p:cNvPr>
          <p:cNvSpPr/>
          <p:nvPr/>
        </p:nvSpPr>
        <p:spPr bwMode="auto">
          <a:xfrm>
            <a:off x="7303219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3" name="Ellipse 312">
            <a:extLst>
              <a:ext uri="{FF2B5EF4-FFF2-40B4-BE49-F238E27FC236}">
                <a16:creationId xmlns:a16="http://schemas.microsoft.com/office/drawing/2014/main" id="{33B39187-CB46-864A-B862-7EB29544E1BB}"/>
              </a:ext>
            </a:extLst>
          </p:cNvPr>
          <p:cNvSpPr/>
          <p:nvPr/>
        </p:nvSpPr>
        <p:spPr bwMode="auto">
          <a:xfrm>
            <a:off x="7300577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4" name="Ellipse 286">
            <a:extLst>
              <a:ext uri="{FF2B5EF4-FFF2-40B4-BE49-F238E27FC236}">
                <a16:creationId xmlns:a16="http://schemas.microsoft.com/office/drawing/2014/main" id="{26FE5C16-E5F7-6C40-A1E9-569F505912CB}"/>
              </a:ext>
            </a:extLst>
          </p:cNvPr>
          <p:cNvSpPr/>
          <p:nvPr/>
        </p:nvSpPr>
        <p:spPr bwMode="auto">
          <a:xfrm>
            <a:off x="7308642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5" name="Ellipse 312">
            <a:extLst>
              <a:ext uri="{FF2B5EF4-FFF2-40B4-BE49-F238E27FC236}">
                <a16:creationId xmlns:a16="http://schemas.microsoft.com/office/drawing/2014/main" id="{FD82C5C7-3CAC-B342-B58F-AE286A897CE1}"/>
              </a:ext>
            </a:extLst>
          </p:cNvPr>
          <p:cNvSpPr/>
          <p:nvPr/>
        </p:nvSpPr>
        <p:spPr bwMode="auto">
          <a:xfrm>
            <a:off x="7306000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6" name="Ellipse 272">
            <a:extLst>
              <a:ext uri="{FF2B5EF4-FFF2-40B4-BE49-F238E27FC236}">
                <a16:creationId xmlns:a16="http://schemas.microsoft.com/office/drawing/2014/main" id="{2B7CF31C-A03E-9C42-A36D-84C5816EB4CA}"/>
              </a:ext>
            </a:extLst>
          </p:cNvPr>
          <p:cNvSpPr/>
          <p:nvPr/>
        </p:nvSpPr>
        <p:spPr bwMode="auto">
          <a:xfrm>
            <a:off x="7300691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7" name="Ellipse 273">
            <a:extLst>
              <a:ext uri="{FF2B5EF4-FFF2-40B4-BE49-F238E27FC236}">
                <a16:creationId xmlns:a16="http://schemas.microsoft.com/office/drawing/2014/main" id="{38592EC1-A50F-8845-96AA-834BFD4909F3}"/>
              </a:ext>
            </a:extLst>
          </p:cNvPr>
          <p:cNvSpPr/>
          <p:nvPr/>
        </p:nvSpPr>
        <p:spPr bwMode="auto">
          <a:xfrm>
            <a:off x="7300553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8" name="Ellipse 285">
            <a:extLst>
              <a:ext uri="{FF2B5EF4-FFF2-40B4-BE49-F238E27FC236}">
                <a16:creationId xmlns:a16="http://schemas.microsoft.com/office/drawing/2014/main" id="{9CF0B401-FC3C-F543-AC64-7703B9CAC4EF}"/>
              </a:ext>
            </a:extLst>
          </p:cNvPr>
          <p:cNvSpPr/>
          <p:nvPr/>
        </p:nvSpPr>
        <p:spPr bwMode="auto">
          <a:xfrm>
            <a:off x="7303614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9" name="Ellipse 312">
            <a:extLst>
              <a:ext uri="{FF2B5EF4-FFF2-40B4-BE49-F238E27FC236}">
                <a16:creationId xmlns:a16="http://schemas.microsoft.com/office/drawing/2014/main" id="{EED80CF2-E229-CD4C-9D43-C569620B78A4}"/>
              </a:ext>
            </a:extLst>
          </p:cNvPr>
          <p:cNvSpPr/>
          <p:nvPr/>
        </p:nvSpPr>
        <p:spPr bwMode="auto">
          <a:xfrm>
            <a:off x="7302939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0" name="Ellipse 272">
            <a:extLst>
              <a:ext uri="{FF2B5EF4-FFF2-40B4-BE49-F238E27FC236}">
                <a16:creationId xmlns:a16="http://schemas.microsoft.com/office/drawing/2014/main" id="{4799CE75-7544-984E-9408-90B2231869B1}"/>
              </a:ext>
            </a:extLst>
          </p:cNvPr>
          <p:cNvSpPr/>
          <p:nvPr/>
        </p:nvSpPr>
        <p:spPr bwMode="auto">
          <a:xfrm>
            <a:off x="7438074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1" name="Ellipse 273">
            <a:extLst>
              <a:ext uri="{FF2B5EF4-FFF2-40B4-BE49-F238E27FC236}">
                <a16:creationId xmlns:a16="http://schemas.microsoft.com/office/drawing/2014/main" id="{8C1C9F72-EE1A-4343-B25F-E5DE6E8ECBA5}"/>
              </a:ext>
            </a:extLst>
          </p:cNvPr>
          <p:cNvSpPr/>
          <p:nvPr/>
        </p:nvSpPr>
        <p:spPr bwMode="auto">
          <a:xfrm>
            <a:off x="7437936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2" name="Ellipse 285">
            <a:extLst>
              <a:ext uri="{FF2B5EF4-FFF2-40B4-BE49-F238E27FC236}">
                <a16:creationId xmlns:a16="http://schemas.microsoft.com/office/drawing/2014/main" id="{7534AD8D-1C46-004F-ABC9-2EE505AD3686}"/>
              </a:ext>
            </a:extLst>
          </p:cNvPr>
          <p:cNvSpPr/>
          <p:nvPr/>
        </p:nvSpPr>
        <p:spPr bwMode="auto">
          <a:xfrm>
            <a:off x="7440997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3" name="Ellipse 286">
            <a:extLst>
              <a:ext uri="{FF2B5EF4-FFF2-40B4-BE49-F238E27FC236}">
                <a16:creationId xmlns:a16="http://schemas.microsoft.com/office/drawing/2014/main" id="{A23ED93F-9C50-3141-938C-5A7FEB387437}"/>
              </a:ext>
            </a:extLst>
          </p:cNvPr>
          <p:cNvSpPr/>
          <p:nvPr/>
        </p:nvSpPr>
        <p:spPr bwMode="auto">
          <a:xfrm>
            <a:off x="7442964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4" name="Ellipse 312">
            <a:extLst>
              <a:ext uri="{FF2B5EF4-FFF2-40B4-BE49-F238E27FC236}">
                <a16:creationId xmlns:a16="http://schemas.microsoft.com/office/drawing/2014/main" id="{33D03DC8-403C-C340-98C9-F8F92527DB8E}"/>
              </a:ext>
            </a:extLst>
          </p:cNvPr>
          <p:cNvSpPr/>
          <p:nvPr/>
        </p:nvSpPr>
        <p:spPr bwMode="auto">
          <a:xfrm>
            <a:off x="7440322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5" name="Ellipse 272">
            <a:extLst>
              <a:ext uri="{FF2B5EF4-FFF2-40B4-BE49-F238E27FC236}">
                <a16:creationId xmlns:a16="http://schemas.microsoft.com/office/drawing/2014/main" id="{A73241C9-DFF7-7848-8381-892BD2161776}"/>
              </a:ext>
            </a:extLst>
          </p:cNvPr>
          <p:cNvSpPr/>
          <p:nvPr/>
        </p:nvSpPr>
        <p:spPr bwMode="auto">
          <a:xfrm>
            <a:off x="7435013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6" name="Ellipse 273">
            <a:extLst>
              <a:ext uri="{FF2B5EF4-FFF2-40B4-BE49-F238E27FC236}">
                <a16:creationId xmlns:a16="http://schemas.microsoft.com/office/drawing/2014/main" id="{C7052670-88DF-AD49-9F9E-033A7AE2F0DE}"/>
              </a:ext>
            </a:extLst>
          </p:cNvPr>
          <p:cNvSpPr/>
          <p:nvPr/>
        </p:nvSpPr>
        <p:spPr bwMode="auto">
          <a:xfrm>
            <a:off x="7434875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7" name="Ellipse 285">
            <a:extLst>
              <a:ext uri="{FF2B5EF4-FFF2-40B4-BE49-F238E27FC236}">
                <a16:creationId xmlns:a16="http://schemas.microsoft.com/office/drawing/2014/main" id="{DC4DC915-8031-7C4B-B565-F9FCE8C6E51F}"/>
              </a:ext>
            </a:extLst>
          </p:cNvPr>
          <p:cNvSpPr/>
          <p:nvPr/>
        </p:nvSpPr>
        <p:spPr bwMode="auto">
          <a:xfrm>
            <a:off x="7437936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8" name="Ellipse 286">
            <a:extLst>
              <a:ext uri="{FF2B5EF4-FFF2-40B4-BE49-F238E27FC236}">
                <a16:creationId xmlns:a16="http://schemas.microsoft.com/office/drawing/2014/main" id="{E6493F12-BE4A-304B-A8B5-5E14F8F76798}"/>
              </a:ext>
            </a:extLst>
          </p:cNvPr>
          <p:cNvSpPr/>
          <p:nvPr/>
        </p:nvSpPr>
        <p:spPr bwMode="auto">
          <a:xfrm>
            <a:off x="7439903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9" name="Ellipse 312">
            <a:extLst>
              <a:ext uri="{FF2B5EF4-FFF2-40B4-BE49-F238E27FC236}">
                <a16:creationId xmlns:a16="http://schemas.microsoft.com/office/drawing/2014/main" id="{4AC42002-C62F-3440-84EB-DBF9AC3C82BA}"/>
              </a:ext>
            </a:extLst>
          </p:cNvPr>
          <p:cNvSpPr/>
          <p:nvPr/>
        </p:nvSpPr>
        <p:spPr bwMode="auto">
          <a:xfrm>
            <a:off x="7437261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0" name="Ellipse 286">
            <a:extLst>
              <a:ext uri="{FF2B5EF4-FFF2-40B4-BE49-F238E27FC236}">
                <a16:creationId xmlns:a16="http://schemas.microsoft.com/office/drawing/2014/main" id="{2544AFA5-FC41-9F49-A8DC-98929F982B6D}"/>
              </a:ext>
            </a:extLst>
          </p:cNvPr>
          <p:cNvSpPr/>
          <p:nvPr/>
        </p:nvSpPr>
        <p:spPr bwMode="auto">
          <a:xfrm>
            <a:off x="7445326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1" name="Ellipse 312">
            <a:extLst>
              <a:ext uri="{FF2B5EF4-FFF2-40B4-BE49-F238E27FC236}">
                <a16:creationId xmlns:a16="http://schemas.microsoft.com/office/drawing/2014/main" id="{49F88C08-F80E-6F42-A05B-FBB2FFF7FC7C}"/>
              </a:ext>
            </a:extLst>
          </p:cNvPr>
          <p:cNvSpPr/>
          <p:nvPr/>
        </p:nvSpPr>
        <p:spPr bwMode="auto">
          <a:xfrm>
            <a:off x="7442684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2" name="Ellipse 272">
            <a:extLst>
              <a:ext uri="{FF2B5EF4-FFF2-40B4-BE49-F238E27FC236}">
                <a16:creationId xmlns:a16="http://schemas.microsoft.com/office/drawing/2014/main" id="{BF7AAF1D-A794-7C4D-A5AD-C43B9F04D32C}"/>
              </a:ext>
            </a:extLst>
          </p:cNvPr>
          <p:cNvSpPr/>
          <p:nvPr/>
        </p:nvSpPr>
        <p:spPr bwMode="auto">
          <a:xfrm>
            <a:off x="7437375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3" name="Ellipse 273">
            <a:extLst>
              <a:ext uri="{FF2B5EF4-FFF2-40B4-BE49-F238E27FC236}">
                <a16:creationId xmlns:a16="http://schemas.microsoft.com/office/drawing/2014/main" id="{6A530742-2791-414B-8D27-39E3F3A3DA95}"/>
              </a:ext>
            </a:extLst>
          </p:cNvPr>
          <p:cNvSpPr/>
          <p:nvPr/>
        </p:nvSpPr>
        <p:spPr bwMode="auto">
          <a:xfrm>
            <a:off x="7437237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4" name="Ellipse 285">
            <a:extLst>
              <a:ext uri="{FF2B5EF4-FFF2-40B4-BE49-F238E27FC236}">
                <a16:creationId xmlns:a16="http://schemas.microsoft.com/office/drawing/2014/main" id="{F5A07A42-E6D7-5A47-AE19-7C86DF3DEB0D}"/>
              </a:ext>
            </a:extLst>
          </p:cNvPr>
          <p:cNvSpPr/>
          <p:nvPr/>
        </p:nvSpPr>
        <p:spPr bwMode="auto">
          <a:xfrm>
            <a:off x="7440298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5" name="Ellipse 312">
            <a:extLst>
              <a:ext uri="{FF2B5EF4-FFF2-40B4-BE49-F238E27FC236}">
                <a16:creationId xmlns:a16="http://schemas.microsoft.com/office/drawing/2014/main" id="{1A6B3A79-22AB-E044-8502-BEEDB6247F06}"/>
              </a:ext>
            </a:extLst>
          </p:cNvPr>
          <p:cNvSpPr/>
          <p:nvPr/>
        </p:nvSpPr>
        <p:spPr bwMode="auto">
          <a:xfrm>
            <a:off x="7439623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6" name="Ellipse 272">
            <a:extLst>
              <a:ext uri="{FF2B5EF4-FFF2-40B4-BE49-F238E27FC236}">
                <a16:creationId xmlns:a16="http://schemas.microsoft.com/office/drawing/2014/main" id="{175CFBEC-DB20-8549-A854-B85C83AC33F5}"/>
              </a:ext>
            </a:extLst>
          </p:cNvPr>
          <p:cNvSpPr/>
          <p:nvPr/>
        </p:nvSpPr>
        <p:spPr bwMode="auto">
          <a:xfrm>
            <a:off x="7572199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7" name="Ellipse 273">
            <a:extLst>
              <a:ext uri="{FF2B5EF4-FFF2-40B4-BE49-F238E27FC236}">
                <a16:creationId xmlns:a16="http://schemas.microsoft.com/office/drawing/2014/main" id="{D9533563-56DE-2D4C-AF0B-A37B5E226EC1}"/>
              </a:ext>
            </a:extLst>
          </p:cNvPr>
          <p:cNvSpPr/>
          <p:nvPr/>
        </p:nvSpPr>
        <p:spPr bwMode="auto">
          <a:xfrm>
            <a:off x="7572061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8" name="Ellipse 285">
            <a:extLst>
              <a:ext uri="{FF2B5EF4-FFF2-40B4-BE49-F238E27FC236}">
                <a16:creationId xmlns:a16="http://schemas.microsoft.com/office/drawing/2014/main" id="{FD9FC8B4-0FFE-C44C-BD88-7C255DBDB3BA}"/>
              </a:ext>
            </a:extLst>
          </p:cNvPr>
          <p:cNvSpPr/>
          <p:nvPr/>
        </p:nvSpPr>
        <p:spPr bwMode="auto">
          <a:xfrm>
            <a:off x="7575122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9" name="Ellipse 286">
            <a:extLst>
              <a:ext uri="{FF2B5EF4-FFF2-40B4-BE49-F238E27FC236}">
                <a16:creationId xmlns:a16="http://schemas.microsoft.com/office/drawing/2014/main" id="{D3E51F84-E05E-D94D-97EC-FA29B3814FC4}"/>
              </a:ext>
            </a:extLst>
          </p:cNvPr>
          <p:cNvSpPr/>
          <p:nvPr/>
        </p:nvSpPr>
        <p:spPr bwMode="auto">
          <a:xfrm>
            <a:off x="7577089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0" name="Ellipse 312">
            <a:extLst>
              <a:ext uri="{FF2B5EF4-FFF2-40B4-BE49-F238E27FC236}">
                <a16:creationId xmlns:a16="http://schemas.microsoft.com/office/drawing/2014/main" id="{226D6A00-31D4-E14C-B51D-A9B542C4C467}"/>
              </a:ext>
            </a:extLst>
          </p:cNvPr>
          <p:cNvSpPr/>
          <p:nvPr/>
        </p:nvSpPr>
        <p:spPr bwMode="auto">
          <a:xfrm>
            <a:off x="7574447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1" name="Ellipse 272">
            <a:extLst>
              <a:ext uri="{FF2B5EF4-FFF2-40B4-BE49-F238E27FC236}">
                <a16:creationId xmlns:a16="http://schemas.microsoft.com/office/drawing/2014/main" id="{E0CACC6B-7841-6C4C-9D8A-DD0CB52A4F30}"/>
              </a:ext>
            </a:extLst>
          </p:cNvPr>
          <p:cNvSpPr/>
          <p:nvPr/>
        </p:nvSpPr>
        <p:spPr bwMode="auto">
          <a:xfrm>
            <a:off x="7569138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2" name="Ellipse 273">
            <a:extLst>
              <a:ext uri="{FF2B5EF4-FFF2-40B4-BE49-F238E27FC236}">
                <a16:creationId xmlns:a16="http://schemas.microsoft.com/office/drawing/2014/main" id="{282E371F-0301-8849-AB15-B3E99C3F6624}"/>
              </a:ext>
            </a:extLst>
          </p:cNvPr>
          <p:cNvSpPr/>
          <p:nvPr/>
        </p:nvSpPr>
        <p:spPr bwMode="auto">
          <a:xfrm>
            <a:off x="7569000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3" name="Ellipse 285">
            <a:extLst>
              <a:ext uri="{FF2B5EF4-FFF2-40B4-BE49-F238E27FC236}">
                <a16:creationId xmlns:a16="http://schemas.microsoft.com/office/drawing/2014/main" id="{52174D59-D568-034A-ACC2-598F02379D2F}"/>
              </a:ext>
            </a:extLst>
          </p:cNvPr>
          <p:cNvSpPr/>
          <p:nvPr/>
        </p:nvSpPr>
        <p:spPr bwMode="auto">
          <a:xfrm>
            <a:off x="7572061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4" name="Ellipse 286">
            <a:extLst>
              <a:ext uri="{FF2B5EF4-FFF2-40B4-BE49-F238E27FC236}">
                <a16:creationId xmlns:a16="http://schemas.microsoft.com/office/drawing/2014/main" id="{DAF2C4D4-8F87-EF4F-AD9C-4B1D9CD6F1DF}"/>
              </a:ext>
            </a:extLst>
          </p:cNvPr>
          <p:cNvSpPr/>
          <p:nvPr/>
        </p:nvSpPr>
        <p:spPr bwMode="auto">
          <a:xfrm>
            <a:off x="7574028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5" name="Ellipse 312">
            <a:extLst>
              <a:ext uri="{FF2B5EF4-FFF2-40B4-BE49-F238E27FC236}">
                <a16:creationId xmlns:a16="http://schemas.microsoft.com/office/drawing/2014/main" id="{8EBC1310-23C2-8A47-BFB8-39701674BE99}"/>
              </a:ext>
            </a:extLst>
          </p:cNvPr>
          <p:cNvSpPr/>
          <p:nvPr/>
        </p:nvSpPr>
        <p:spPr bwMode="auto">
          <a:xfrm>
            <a:off x="7571386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6" name="Ellipse 286">
            <a:extLst>
              <a:ext uri="{FF2B5EF4-FFF2-40B4-BE49-F238E27FC236}">
                <a16:creationId xmlns:a16="http://schemas.microsoft.com/office/drawing/2014/main" id="{62DF3FE8-AEEF-8345-9EE1-480525E0C6B5}"/>
              </a:ext>
            </a:extLst>
          </p:cNvPr>
          <p:cNvSpPr/>
          <p:nvPr/>
        </p:nvSpPr>
        <p:spPr bwMode="auto">
          <a:xfrm>
            <a:off x="7579451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7" name="Ellipse 312">
            <a:extLst>
              <a:ext uri="{FF2B5EF4-FFF2-40B4-BE49-F238E27FC236}">
                <a16:creationId xmlns:a16="http://schemas.microsoft.com/office/drawing/2014/main" id="{C96965A1-06B6-E844-8215-1D25F8C48F84}"/>
              </a:ext>
            </a:extLst>
          </p:cNvPr>
          <p:cNvSpPr/>
          <p:nvPr/>
        </p:nvSpPr>
        <p:spPr bwMode="auto">
          <a:xfrm>
            <a:off x="7576809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8" name="Ellipse 272">
            <a:extLst>
              <a:ext uri="{FF2B5EF4-FFF2-40B4-BE49-F238E27FC236}">
                <a16:creationId xmlns:a16="http://schemas.microsoft.com/office/drawing/2014/main" id="{9643D1B9-2943-2F49-8687-1D1D8006F10B}"/>
              </a:ext>
            </a:extLst>
          </p:cNvPr>
          <p:cNvSpPr/>
          <p:nvPr/>
        </p:nvSpPr>
        <p:spPr bwMode="auto">
          <a:xfrm>
            <a:off x="7571500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9" name="Ellipse 273">
            <a:extLst>
              <a:ext uri="{FF2B5EF4-FFF2-40B4-BE49-F238E27FC236}">
                <a16:creationId xmlns:a16="http://schemas.microsoft.com/office/drawing/2014/main" id="{DC7B96E0-20E8-5047-AFDF-DF7B5D27258F}"/>
              </a:ext>
            </a:extLst>
          </p:cNvPr>
          <p:cNvSpPr/>
          <p:nvPr/>
        </p:nvSpPr>
        <p:spPr bwMode="auto">
          <a:xfrm>
            <a:off x="7571362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0" name="Ellipse 285">
            <a:extLst>
              <a:ext uri="{FF2B5EF4-FFF2-40B4-BE49-F238E27FC236}">
                <a16:creationId xmlns:a16="http://schemas.microsoft.com/office/drawing/2014/main" id="{244E6CD6-BA41-254D-A559-156AB3A923EE}"/>
              </a:ext>
            </a:extLst>
          </p:cNvPr>
          <p:cNvSpPr/>
          <p:nvPr/>
        </p:nvSpPr>
        <p:spPr bwMode="auto">
          <a:xfrm>
            <a:off x="7574423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1" name="Ellipse 312">
            <a:extLst>
              <a:ext uri="{FF2B5EF4-FFF2-40B4-BE49-F238E27FC236}">
                <a16:creationId xmlns:a16="http://schemas.microsoft.com/office/drawing/2014/main" id="{4FBC56D4-3924-FC40-9339-80D3BA60C773}"/>
              </a:ext>
            </a:extLst>
          </p:cNvPr>
          <p:cNvSpPr/>
          <p:nvPr/>
        </p:nvSpPr>
        <p:spPr bwMode="auto">
          <a:xfrm>
            <a:off x="7573748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2" name="Ellipse 272">
            <a:extLst>
              <a:ext uri="{FF2B5EF4-FFF2-40B4-BE49-F238E27FC236}">
                <a16:creationId xmlns:a16="http://schemas.microsoft.com/office/drawing/2014/main" id="{CE18FF5D-39BE-204E-847E-0EBDCF8BD6C7}"/>
              </a:ext>
            </a:extLst>
          </p:cNvPr>
          <p:cNvSpPr/>
          <p:nvPr/>
        </p:nvSpPr>
        <p:spPr bwMode="auto">
          <a:xfrm>
            <a:off x="7708883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3" name="Ellipse 273">
            <a:extLst>
              <a:ext uri="{FF2B5EF4-FFF2-40B4-BE49-F238E27FC236}">
                <a16:creationId xmlns:a16="http://schemas.microsoft.com/office/drawing/2014/main" id="{86BBED74-A323-0140-AB64-0FD71ACB2668}"/>
              </a:ext>
            </a:extLst>
          </p:cNvPr>
          <p:cNvSpPr/>
          <p:nvPr/>
        </p:nvSpPr>
        <p:spPr bwMode="auto">
          <a:xfrm>
            <a:off x="7708745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4" name="Ellipse 285">
            <a:extLst>
              <a:ext uri="{FF2B5EF4-FFF2-40B4-BE49-F238E27FC236}">
                <a16:creationId xmlns:a16="http://schemas.microsoft.com/office/drawing/2014/main" id="{68544783-D9F3-E641-A8AE-EA6149A9E4F1}"/>
              </a:ext>
            </a:extLst>
          </p:cNvPr>
          <p:cNvSpPr/>
          <p:nvPr/>
        </p:nvSpPr>
        <p:spPr bwMode="auto">
          <a:xfrm>
            <a:off x="7711806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5" name="Ellipse 286">
            <a:extLst>
              <a:ext uri="{FF2B5EF4-FFF2-40B4-BE49-F238E27FC236}">
                <a16:creationId xmlns:a16="http://schemas.microsoft.com/office/drawing/2014/main" id="{A5EF8B03-05B9-8049-8B43-13AACBB4CD91}"/>
              </a:ext>
            </a:extLst>
          </p:cNvPr>
          <p:cNvSpPr/>
          <p:nvPr/>
        </p:nvSpPr>
        <p:spPr bwMode="auto">
          <a:xfrm>
            <a:off x="7713773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6" name="Ellipse 312">
            <a:extLst>
              <a:ext uri="{FF2B5EF4-FFF2-40B4-BE49-F238E27FC236}">
                <a16:creationId xmlns:a16="http://schemas.microsoft.com/office/drawing/2014/main" id="{A5BD1257-5A67-AF45-93D4-3D8DD7E40016}"/>
              </a:ext>
            </a:extLst>
          </p:cNvPr>
          <p:cNvSpPr/>
          <p:nvPr/>
        </p:nvSpPr>
        <p:spPr bwMode="auto">
          <a:xfrm>
            <a:off x="7711131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7" name="Ellipse 272">
            <a:extLst>
              <a:ext uri="{FF2B5EF4-FFF2-40B4-BE49-F238E27FC236}">
                <a16:creationId xmlns:a16="http://schemas.microsoft.com/office/drawing/2014/main" id="{263912C5-B545-2C41-BC38-EF9D2E41296F}"/>
              </a:ext>
            </a:extLst>
          </p:cNvPr>
          <p:cNvSpPr/>
          <p:nvPr/>
        </p:nvSpPr>
        <p:spPr bwMode="auto">
          <a:xfrm>
            <a:off x="7705822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8" name="Ellipse 273">
            <a:extLst>
              <a:ext uri="{FF2B5EF4-FFF2-40B4-BE49-F238E27FC236}">
                <a16:creationId xmlns:a16="http://schemas.microsoft.com/office/drawing/2014/main" id="{50650E96-280C-8447-B6AE-B8EE6B2EC1A8}"/>
              </a:ext>
            </a:extLst>
          </p:cNvPr>
          <p:cNvSpPr/>
          <p:nvPr/>
        </p:nvSpPr>
        <p:spPr bwMode="auto">
          <a:xfrm>
            <a:off x="7705684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9" name="Ellipse 285">
            <a:extLst>
              <a:ext uri="{FF2B5EF4-FFF2-40B4-BE49-F238E27FC236}">
                <a16:creationId xmlns:a16="http://schemas.microsoft.com/office/drawing/2014/main" id="{8D3588BA-5F3D-7D47-AA44-464F1893E6EA}"/>
              </a:ext>
            </a:extLst>
          </p:cNvPr>
          <p:cNvSpPr/>
          <p:nvPr/>
        </p:nvSpPr>
        <p:spPr bwMode="auto">
          <a:xfrm>
            <a:off x="7708745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0" name="Ellipse 286">
            <a:extLst>
              <a:ext uri="{FF2B5EF4-FFF2-40B4-BE49-F238E27FC236}">
                <a16:creationId xmlns:a16="http://schemas.microsoft.com/office/drawing/2014/main" id="{5DAB4599-F932-8443-B0B1-4B4D9C8D71DE}"/>
              </a:ext>
            </a:extLst>
          </p:cNvPr>
          <p:cNvSpPr/>
          <p:nvPr/>
        </p:nvSpPr>
        <p:spPr bwMode="auto">
          <a:xfrm>
            <a:off x="7710712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1" name="Ellipse 312">
            <a:extLst>
              <a:ext uri="{FF2B5EF4-FFF2-40B4-BE49-F238E27FC236}">
                <a16:creationId xmlns:a16="http://schemas.microsoft.com/office/drawing/2014/main" id="{543BDCFE-5A95-CC47-86F9-7B78063EF170}"/>
              </a:ext>
            </a:extLst>
          </p:cNvPr>
          <p:cNvSpPr/>
          <p:nvPr/>
        </p:nvSpPr>
        <p:spPr bwMode="auto">
          <a:xfrm>
            <a:off x="7708070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2" name="Ellipse 286">
            <a:extLst>
              <a:ext uri="{FF2B5EF4-FFF2-40B4-BE49-F238E27FC236}">
                <a16:creationId xmlns:a16="http://schemas.microsoft.com/office/drawing/2014/main" id="{71C4A4CB-093C-4647-824C-C4F8393524A5}"/>
              </a:ext>
            </a:extLst>
          </p:cNvPr>
          <p:cNvSpPr/>
          <p:nvPr/>
        </p:nvSpPr>
        <p:spPr bwMode="auto">
          <a:xfrm>
            <a:off x="7716135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3" name="Ellipse 312">
            <a:extLst>
              <a:ext uri="{FF2B5EF4-FFF2-40B4-BE49-F238E27FC236}">
                <a16:creationId xmlns:a16="http://schemas.microsoft.com/office/drawing/2014/main" id="{E390946B-F529-E546-BF79-0F08D34431B4}"/>
              </a:ext>
            </a:extLst>
          </p:cNvPr>
          <p:cNvSpPr/>
          <p:nvPr/>
        </p:nvSpPr>
        <p:spPr bwMode="auto">
          <a:xfrm>
            <a:off x="7713493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4" name="Ellipse 272">
            <a:extLst>
              <a:ext uri="{FF2B5EF4-FFF2-40B4-BE49-F238E27FC236}">
                <a16:creationId xmlns:a16="http://schemas.microsoft.com/office/drawing/2014/main" id="{08657B0B-284C-EA4F-A571-9C7D41D9B312}"/>
              </a:ext>
            </a:extLst>
          </p:cNvPr>
          <p:cNvSpPr/>
          <p:nvPr/>
        </p:nvSpPr>
        <p:spPr bwMode="auto">
          <a:xfrm>
            <a:off x="7708184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5" name="Ellipse 273">
            <a:extLst>
              <a:ext uri="{FF2B5EF4-FFF2-40B4-BE49-F238E27FC236}">
                <a16:creationId xmlns:a16="http://schemas.microsoft.com/office/drawing/2014/main" id="{D3876E71-74BB-414D-821D-7D97EA7E3CFF}"/>
              </a:ext>
            </a:extLst>
          </p:cNvPr>
          <p:cNvSpPr/>
          <p:nvPr/>
        </p:nvSpPr>
        <p:spPr bwMode="auto">
          <a:xfrm>
            <a:off x="7708046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6" name="Ellipse 285">
            <a:extLst>
              <a:ext uri="{FF2B5EF4-FFF2-40B4-BE49-F238E27FC236}">
                <a16:creationId xmlns:a16="http://schemas.microsoft.com/office/drawing/2014/main" id="{AF6C6C0F-872B-EC46-9186-320A6F84DF25}"/>
              </a:ext>
            </a:extLst>
          </p:cNvPr>
          <p:cNvSpPr/>
          <p:nvPr/>
        </p:nvSpPr>
        <p:spPr bwMode="auto">
          <a:xfrm>
            <a:off x="7711107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7" name="Ellipse 312">
            <a:extLst>
              <a:ext uri="{FF2B5EF4-FFF2-40B4-BE49-F238E27FC236}">
                <a16:creationId xmlns:a16="http://schemas.microsoft.com/office/drawing/2014/main" id="{43A123D8-7437-ED40-98D5-81318603C3D8}"/>
              </a:ext>
            </a:extLst>
          </p:cNvPr>
          <p:cNvSpPr/>
          <p:nvPr/>
        </p:nvSpPr>
        <p:spPr bwMode="auto">
          <a:xfrm>
            <a:off x="7710432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8" name="Ellipse 272">
            <a:extLst>
              <a:ext uri="{FF2B5EF4-FFF2-40B4-BE49-F238E27FC236}">
                <a16:creationId xmlns:a16="http://schemas.microsoft.com/office/drawing/2014/main" id="{43E4D80D-4E6A-3441-AE8E-5FBE4A98321C}"/>
              </a:ext>
            </a:extLst>
          </p:cNvPr>
          <p:cNvSpPr/>
          <p:nvPr/>
        </p:nvSpPr>
        <p:spPr bwMode="auto">
          <a:xfrm>
            <a:off x="7853376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9" name="Ellipse 273">
            <a:extLst>
              <a:ext uri="{FF2B5EF4-FFF2-40B4-BE49-F238E27FC236}">
                <a16:creationId xmlns:a16="http://schemas.microsoft.com/office/drawing/2014/main" id="{23C2CAD0-714C-AB4E-A95D-885293D10498}"/>
              </a:ext>
            </a:extLst>
          </p:cNvPr>
          <p:cNvSpPr/>
          <p:nvPr/>
        </p:nvSpPr>
        <p:spPr bwMode="auto">
          <a:xfrm>
            <a:off x="7853238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0" name="Ellipse 285">
            <a:extLst>
              <a:ext uri="{FF2B5EF4-FFF2-40B4-BE49-F238E27FC236}">
                <a16:creationId xmlns:a16="http://schemas.microsoft.com/office/drawing/2014/main" id="{D39685AD-FDEF-D04A-A278-F245F05DA9C3}"/>
              </a:ext>
            </a:extLst>
          </p:cNvPr>
          <p:cNvSpPr/>
          <p:nvPr/>
        </p:nvSpPr>
        <p:spPr bwMode="auto">
          <a:xfrm>
            <a:off x="7856299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1" name="Ellipse 286">
            <a:extLst>
              <a:ext uri="{FF2B5EF4-FFF2-40B4-BE49-F238E27FC236}">
                <a16:creationId xmlns:a16="http://schemas.microsoft.com/office/drawing/2014/main" id="{A85625FA-B7AE-BA48-8B96-09A681F64B80}"/>
              </a:ext>
            </a:extLst>
          </p:cNvPr>
          <p:cNvSpPr/>
          <p:nvPr/>
        </p:nvSpPr>
        <p:spPr bwMode="auto">
          <a:xfrm>
            <a:off x="7858266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2" name="Ellipse 312">
            <a:extLst>
              <a:ext uri="{FF2B5EF4-FFF2-40B4-BE49-F238E27FC236}">
                <a16:creationId xmlns:a16="http://schemas.microsoft.com/office/drawing/2014/main" id="{8B1DE644-CB40-C945-BF9C-F579A7F31A0E}"/>
              </a:ext>
            </a:extLst>
          </p:cNvPr>
          <p:cNvSpPr/>
          <p:nvPr/>
        </p:nvSpPr>
        <p:spPr bwMode="auto">
          <a:xfrm>
            <a:off x="7855624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3" name="Ellipse 272">
            <a:extLst>
              <a:ext uri="{FF2B5EF4-FFF2-40B4-BE49-F238E27FC236}">
                <a16:creationId xmlns:a16="http://schemas.microsoft.com/office/drawing/2014/main" id="{8C8861FD-A8EA-DC42-96EE-0BDC2B3E8C8C}"/>
              </a:ext>
            </a:extLst>
          </p:cNvPr>
          <p:cNvSpPr/>
          <p:nvPr/>
        </p:nvSpPr>
        <p:spPr bwMode="auto">
          <a:xfrm>
            <a:off x="7850315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4" name="Ellipse 273">
            <a:extLst>
              <a:ext uri="{FF2B5EF4-FFF2-40B4-BE49-F238E27FC236}">
                <a16:creationId xmlns:a16="http://schemas.microsoft.com/office/drawing/2014/main" id="{8571C5EA-7A7C-A44E-AB9D-265E3EB9110A}"/>
              </a:ext>
            </a:extLst>
          </p:cNvPr>
          <p:cNvSpPr/>
          <p:nvPr/>
        </p:nvSpPr>
        <p:spPr bwMode="auto">
          <a:xfrm>
            <a:off x="7850177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5" name="Ellipse 285">
            <a:extLst>
              <a:ext uri="{FF2B5EF4-FFF2-40B4-BE49-F238E27FC236}">
                <a16:creationId xmlns:a16="http://schemas.microsoft.com/office/drawing/2014/main" id="{4A3D44B2-870D-AB4C-91D1-A1DC94383F06}"/>
              </a:ext>
            </a:extLst>
          </p:cNvPr>
          <p:cNvSpPr/>
          <p:nvPr/>
        </p:nvSpPr>
        <p:spPr bwMode="auto">
          <a:xfrm>
            <a:off x="7853238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6" name="Ellipse 286">
            <a:extLst>
              <a:ext uri="{FF2B5EF4-FFF2-40B4-BE49-F238E27FC236}">
                <a16:creationId xmlns:a16="http://schemas.microsoft.com/office/drawing/2014/main" id="{DBF21FEE-5757-C843-A920-BB94A2781BED}"/>
              </a:ext>
            </a:extLst>
          </p:cNvPr>
          <p:cNvSpPr/>
          <p:nvPr/>
        </p:nvSpPr>
        <p:spPr bwMode="auto">
          <a:xfrm>
            <a:off x="7855205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7" name="Ellipse 312">
            <a:extLst>
              <a:ext uri="{FF2B5EF4-FFF2-40B4-BE49-F238E27FC236}">
                <a16:creationId xmlns:a16="http://schemas.microsoft.com/office/drawing/2014/main" id="{B4C3CE48-3848-3048-BB6A-C168B914C1BF}"/>
              </a:ext>
            </a:extLst>
          </p:cNvPr>
          <p:cNvSpPr/>
          <p:nvPr/>
        </p:nvSpPr>
        <p:spPr bwMode="auto">
          <a:xfrm>
            <a:off x="7852563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8" name="Ellipse 286">
            <a:extLst>
              <a:ext uri="{FF2B5EF4-FFF2-40B4-BE49-F238E27FC236}">
                <a16:creationId xmlns:a16="http://schemas.microsoft.com/office/drawing/2014/main" id="{79AFAFAF-2F38-7E48-B9E1-FD77E3FEA36C}"/>
              </a:ext>
            </a:extLst>
          </p:cNvPr>
          <p:cNvSpPr/>
          <p:nvPr/>
        </p:nvSpPr>
        <p:spPr bwMode="auto">
          <a:xfrm>
            <a:off x="7860628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9" name="Ellipse 312">
            <a:extLst>
              <a:ext uri="{FF2B5EF4-FFF2-40B4-BE49-F238E27FC236}">
                <a16:creationId xmlns:a16="http://schemas.microsoft.com/office/drawing/2014/main" id="{8B7C981C-B301-ED4F-96F3-67EBAC58ABEE}"/>
              </a:ext>
            </a:extLst>
          </p:cNvPr>
          <p:cNvSpPr/>
          <p:nvPr/>
        </p:nvSpPr>
        <p:spPr bwMode="auto">
          <a:xfrm>
            <a:off x="7857986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0" name="Ellipse 272">
            <a:extLst>
              <a:ext uri="{FF2B5EF4-FFF2-40B4-BE49-F238E27FC236}">
                <a16:creationId xmlns:a16="http://schemas.microsoft.com/office/drawing/2014/main" id="{2458E209-401D-B94A-B60E-C42BDED17D16}"/>
              </a:ext>
            </a:extLst>
          </p:cNvPr>
          <p:cNvSpPr/>
          <p:nvPr/>
        </p:nvSpPr>
        <p:spPr bwMode="auto">
          <a:xfrm>
            <a:off x="7852677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1" name="Ellipse 273">
            <a:extLst>
              <a:ext uri="{FF2B5EF4-FFF2-40B4-BE49-F238E27FC236}">
                <a16:creationId xmlns:a16="http://schemas.microsoft.com/office/drawing/2014/main" id="{A206E102-1CF6-BE44-B55B-7EC197B7DED9}"/>
              </a:ext>
            </a:extLst>
          </p:cNvPr>
          <p:cNvSpPr/>
          <p:nvPr/>
        </p:nvSpPr>
        <p:spPr bwMode="auto">
          <a:xfrm>
            <a:off x="7852539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2" name="Ellipse 285">
            <a:extLst>
              <a:ext uri="{FF2B5EF4-FFF2-40B4-BE49-F238E27FC236}">
                <a16:creationId xmlns:a16="http://schemas.microsoft.com/office/drawing/2014/main" id="{7513259D-95CF-124B-92E9-4A39AA02D4B1}"/>
              </a:ext>
            </a:extLst>
          </p:cNvPr>
          <p:cNvSpPr/>
          <p:nvPr/>
        </p:nvSpPr>
        <p:spPr bwMode="auto">
          <a:xfrm>
            <a:off x="7855600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3" name="Ellipse 312">
            <a:extLst>
              <a:ext uri="{FF2B5EF4-FFF2-40B4-BE49-F238E27FC236}">
                <a16:creationId xmlns:a16="http://schemas.microsoft.com/office/drawing/2014/main" id="{BA8ABB80-D0AE-314A-A4E9-7AE4A9BCF936}"/>
              </a:ext>
            </a:extLst>
          </p:cNvPr>
          <p:cNvSpPr/>
          <p:nvPr/>
        </p:nvSpPr>
        <p:spPr bwMode="auto">
          <a:xfrm>
            <a:off x="7854925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4" name="Ellipse 272">
            <a:extLst>
              <a:ext uri="{FF2B5EF4-FFF2-40B4-BE49-F238E27FC236}">
                <a16:creationId xmlns:a16="http://schemas.microsoft.com/office/drawing/2014/main" id="{E26AA214-4B8E-6D4F-95B2-801DC6F846D8}"/>
              </a:ext>
            </a:extLst>
          </p:cNvPr>
          <p:cNvSpPr/>
          <p:nvPr/>
        </p:nvSpPr>
        <p:spPr bwMode="auto">
          <a:xfrm>
            <a:off x="7990060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5" name="Ellipse 273">
            <a:extLst>
              <a:ext uri="{FF2B5EF4-FFF2-40B4-BE49-F238E27FC236}">
                <a16:creationId xmlns:a16="http://schemas.microsoft.com/office/drawing/2014/main" id="{E853B845-890A-2147-B564-D2C8C1CA10B1}"/>
              </a:ext>
            </a:extLst>
          </p:cNvPr>
          <p:cNvSpPr/>
          <p:nvPr/>
        </p:nvSpPr>
        <p:spPr bwMode="auto">
          <a:xfrm>
            <a:off x="7989922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6" name="Ellipse 285">
            <a:extLst>
              <a:ext uri="{FF2B5EF4-FFF2-40B4-BE49-F238E27FC236}">
                <a16:creationId xmlns:a16="http://schemas.microsoft.com/office/drawing/2014/main" id="{47EC3631-7E96-274A-B3EE-71748F90337A}"/>
              </a:ext>
            </a:extLst>
          </p:cNvPr>
          <p:cNvSpPr/>
          <p:nvPr/>
        </p:nvSpPr>
        <p:spPr bwMode="auto">
          <a:xfrm>
            <a:off x="7992983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7" name="Ellipse 286">
            <a:extLst>
              <a:ext uri="{FF2B5EF4-FFF2-40B4-BE49-F238E27FC236}">
                <a16:creationId xmlns:a16="http://schemas.microsoft.com/office/drawing/2014/main" id="{D182F170-BF76-3B48-AB26-AA7259BD76E9}"/>
              </a:ext>
            </a:extLst>
          </p:cNvPr>
          <p:cNvSpPr/>
          <p:nvPr/>
        </p:nvSpPr>
        <p:spPr bwMode="auto">
          <a:xfrm>
            <a:off x="7994950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8" name="Ellipse 312">
            <a:extLst>
              <a:ext uri="{FF2B5EF4-FFF2-40B4-BE49-F238E27FC236}">
                <a16:creationId xmlns:a16="http://schemas.microsoft.com/office/drawing/2014/main" id="{14CBC974-2C89-2548-BBA6-95D18D66653C}"/>
              </a:ext>
            </a:extLst>
          </p:cNvPr>
          <p:cNvSpPr/>
          <p:nvPr/>
        </p:nvSpPr>
        <p:spPr bwMode="auto">
          <a:xfrm>
            <a:off x="7992308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9" name="Ellipse 272">
            <a:extLst>
              <a:ext uri="{FF2B5EF4-FFF2-40B4-BE49-F238E27FC236}">
                <a16:creationId xmlns:a16="http://schemas.microsoft.com/office/drawing/2014/main" id="{E32F0B1A-CB1D-C745-A59B-E3AC6612A462}"/>
              </a:ext>
            </a:extLst>
          </p:cNvPr>
          <p:cNvSpPr/>
          <p:nvPr/>
        </p:nvSpPr>
        <p:spPr bwMode="auto">
          <a:xfrm>
            <a:off x="7986999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0" name="Ellipse 273">
            <a:extLst>
              <a:ext uri="{FF2B5EF4-FFF2-40B4-BE49-F238E27FC236}">
                <a16:creationId xmlns:a16="http://schemas.microsoft.com/office/drawing/2014/main" id="{688179A0-747E-8D4E-BCD8-F5C95DF9DFAC}"/>
              </a:ext>
            </a:extLst>
          </p:cNvPr>
          <p:cNvSpPr/>
          <p:nvPr/>
        </p:nvSpPr>
        <p:spPr bwMode="auto">
          <a:xfrm>
            <a:off x="7986861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1" name="Ellipse 285">
            <a:extLst>
              <a:ext uri="{FF2B5EF4-FFF2-40B4-BE49-F238E27FC236}">
                <a16:creationId xmlns:a16="http://schemas.microsoft.com/office/drawing/2014/main" id="{A48E0128-C9A6-F542-9173-196F9094E381}"/>
              </a:ext>
            </a:extLst>
          </p:cNvPr>
          <p:cNvSpPr/>
          <p:nvPr/>
        </p:nvSpPr>
        <p:spPr bwMode="auto">
          <a:xfrm>
            <a:off x="7989922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2" name="Ellipse 286">
            <a:extLst>
              <a:ext uri="{FF2B5EF4-FFF2-40B4-BE49-F238E27FC236}">
                <a16:creationId xmlns:a16="http://schemas.microsoft.com/office/drawing/2014/main" id="{684BF2C6-B560-954B-B84E-F00F829F5A3F}"/>
              </a:ext>
            </a:extLst>
          </p:cNvPr>
          <p:cNvSpPr/>
          <p:nvPr/>
        </p:nvSpPr>
        <p:spPr bwMode="auto">
          <a:xfrm>
            <a:off x="7991889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3" name="Ellipse 312">
            <a:extLst>
              <a:ext uri="{FF2B5EF4-FFF2-40B4-BE49-F238E27FC236}">
                <a16:creationId xmlns:a16="http://schemas.microsoft.com/office/drawing/2014/main" id="{D5937F4F-58F9-E640-BBDC-64CCE3EC7799}"/>
              </a:ext>
            </a:extLst>
          </p:cNvPr>
          <p:cNvSpPr/>
          <p:nvPr/>
        </p:nvSpPr>
        <p:spPr bwMode="auto">
          <a:xfrm>
            <a:off x="7989247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4" name="Ellipse 286">
            <a:extLst>
              <a:ext uri="{FF2B5EF4-FFF2-40B4-BE49-F238E27FC236}">
                <a16:creationId xmlns:a16="http://schemas.microsoft.com/office/drawing/2014/main" id="{79087F53-833D-4448-8898-5EA572114F66}"/>
              </a:ext>
            </a:extLst>
          </p:cNvPr>
          <p:cNvSpPr/>
          <p:nvPr/>
        </p:nvSpPr>
        <p:spPr bwMode="auto">
          <a:xfrm>
            <a:off x="7997312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5" name="Ellipse 312">
            <a:extLst>
              <a:ext uri="{FF2B5EF4-FFF2-40B4-BE49-F238E27FC236}">
                <a16:creationId xmlns:a16="http://schemas.microsoft.com/office/drawing/2014/main" id="{91567626-8B9B-B242-B65C-784B79965778}"/>
              </a:ext>
            </a:extLst>
          </p:cNvPr>
          <p:cNvSpPr/>
          <p:nvPr/>
        </p:nvSpPr>
        <p:spPr bwMode="auto">
          <a:xfrm>
            <a:off x="7994670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6" name="Ellipse 272">
            <a:extLst>
              <a:ext uri="{FF2B5EF4-FFF2-40B4-BE49-F238E27FC236}">
                <a16:creationId xmlns:a16="http://schemas.microsoft.com/office/drawing/2014/main" id="{489EB37E-2EBC-3B47-8323-DC58D397A086}"/>
              </a:ext>
            </a:extLst>
          </p:cNvPr>
          <p:cNvSpPr/>
          <p:nvPr/>
        </p:nvSpPr>
        <p:spPr bwMode="auto">
          <a:xfrm>
            <a:off x="7989361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7" name="Ellipse 273">
            <a:extLst>
              <a:ext uri="{FF2B5EF4-FFF2-40B4-BE49-F238E27FC236}">
                <a16:creationId xmlns:a16="http://schemas.microsoft.com/office/drawing/2014/main" id="{9036E198-E023-F64D-8F14-780377CC3C10}"/>
              </a:ext>
            </a:extLst>
          </p:cNvPr>
          <p:cNvSpPr/>
          <p:nvPr/>
        </p:nvSpPr>
        <p:spPr bwMode="auto">
          <a:xfrm>
            <a:off x="7989223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8" name="Ellipse 285">
            <a:extLst>
              <a:ext uri="{FF2B5EF4-FFF2-40B4-BE49-F238E27FC236}">
                <a16:creationId xmlns:a16="http://schemas.microsoft.com/office/drawing/2014/main" id="{54841943-BBE7-1042-9173-B45BF3EC4BBF}"/>
              </a:ext>
            </a:extLst>
          </p:cNvPr>
          <p:cNvSpPr/>
          <p:nvPr/>
        </p:nvSpPr>
        <p:spPr bwMode="auto">
          <a:xfrm>
            <a:off x="7992284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9" name="Ellipse 312">
            <a:extLst>
              <a:ext uri="{FF2B5EF4-FFF2-40B4-BE49-F238E27FC236}">
                <a16:creationId xmlns:a16="http://schemas.microsoft.com/office/drawing/2014/main" id="{C7041260-3F41-7C4C-84C6-1A54DBC5CD38}"/>
              </a:ext>
            </a:extLst>
          </p:cNvPr>
          <p:cNvSpPr/>
          <p:nvPr/>
        </p:nvSpPr>
        <p:spPr bwMode="auto">
          <a:xfrm>
            <a:off x="7991609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0" name="Ellipse 272">
            <a:extLst>
              <a:ext uri="{FF2B5EF4-FFF2-40B4-BE49-F238E27FC236}">
                <a16:creationId xmlns:a16="http://schemas.microsoft.com/office/drawing/2014/main" id="{59F781FF-6DEE-F94B-99C9-036E20436FAE}"/>
              </a:ext>
            </a:extLst>
          </p:cNvPr>
          <p:cNvSpPr/>
          <p:nvPr/>
        </p:nvSpPr>
        <p:spPr bwMode="auto">
          <a:xfrm>
            <a:off x="8123901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1" name="Ellipse 273">
            <a:extLst>
              <a:ext uri="{FF2B5EF4-FFF2-40B4-BE49-F238E27FC236}">
                <a16:creationId xmlns:a16="http://schemas.microsoft.com/office/drawing/2014/main" id="{2171D204-30EC-6740-B4F1-359BDC1432BF}"/>
              </a:ext>
            </a:extLst>
          </p:cNvPr>
          <p:cNvSpPr/>
          <p:nvPr/>
        </p:nvSpPr>
        <p:spPr bwMode="auto">
          <a:xfrm>
            <a:off x="8123763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2" name="Ellipse 285">
            <a:extLst>
              <a:ext uri="{FF2B5EF4-FFF2-40B4-BE49-F238E27FC236}">
                <a16:creationId xmlns:a16="http://schemas.microsoft.com/office/drawing/2014/main" id="{297CB6F6-6D3E-2A4D-ACE7-14E5C85064E7}"/>
              </a:ext>
            </a:extLst>
          </p:cNvPr>
          <p:cNvSpPr/>
          <p:nvPr/>
        </p:nvSpPr>
        <p:spPr bwMode="auto">
          <a:xfrm>
            <a:off x="8126824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3" name="Ellipse 286">
            <a:extLst>
              <a:ext uri="{FF2B5EF4-FFF2-40B4-BE49-F238E27FC236}">
                <a16:creationId xmlns:a16="http://schemas.microsoft.com/office/drawing/2014/main" id="{9CC1C2AC-83DA-3F47-82D4-902AA1DE7276}"/>
              </a:ext>
            </a:extLst>
          </p:cNvPr>
          <p:cNvSpPr/>
          <p:nvPr/>
        </p:nvSpPr>
        <p:spPr bwMode="auto">
          <a:xfrm>
            <a:off x="8128791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4" name="Ellipse 312">
            <a:extLst>
              <a:ext uri="{FF2B5EF4-FFF2-40B4-BE49-F238E27FC236}">
                <a16:creationId xmlns:a16="http://schemas.microsoft.com/office/drawing/2014/main" id="{5B1C3705-6F19-7144-A9C5-B4463E8C91D7}"/>
              </a:ext>
            </a:extLst>
          </p:cNvPr>
          <p:cNvSpPr/>
          <p:nvPr/>
        </p:nvSpPr>
        <p:spPr bwMode="auto">
          <a:xfrm>
            <a:off x="8126149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5" name="Ellipse 272">
            <a:extLst>
              <a:ext uri="{FF2B5EF4-FFF2-40B4-BE49-F238E27FC236}">
                <a16:creationId xmlns:a16="http://schemas.microsoft.com/office/drawing/2014/main" id="{DF89D995-E6EC-944B-9E3D-8959117E3582}"/>
              </a:ext>
            </a:extLst>
          </p:cNvPr>
          <p:cNvSpPr/>
          <p:nvPr/>
        </p:nvSpPr>
        <p:spPr bwMode="auto">
          <a:xfrm>
            <a:off x="8120840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6" name="Ellipse 273">
            <a:extLst>
              <a:ext uri="{FF2B5EF4-FFF2-40B4-BE49-F238E27FC236}">
                <a16:creationId xmlns:a16="http://schemas.microsoft.com/office/drawing/2014/main" id="{F6879C5B-7BBE-9E4B-9399-8B8DEBBBF1EB}"/>
              </a:ext>
            </a:extLst>
          </p:cNvPr>
          <p:cNvSpPr/>
          <p:nvPr/>
        </p:nvSpPr>
        <p:spPr bwMode="auto">
          <a:xfrm>
            <a:off x="8120702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7" name="Ellipse 285">
            <a:extLst>
              <a:ext uri="{FF2B5EF4-FFF2-40B4-BE49-F238E27FC236}">
                <a16:creationId xmlns:a16="http://schemas.microsoft.com/office/drawing/2014/main" id="{CD1780F6-2DE1-7246-9201-E5ED5621E19C}"/>
              </a:ext>
            </a:extLst>
          </p:cNvPr>
          <p:cNvSpPr/>
          <p:nvPr/>
        </p:nvSpPr>
        <p:spPr bwMode="auto">
          <a:xfrm>
            <a:off x="8123763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8" name="Ellipse 286">
            <a:extLst>
              <a:ext uri="{FF2B5EF4-FFF2-40B4-BE49-F238E27FC236}">
                <a16:creationId xmlns:a16="http://schemas.microsoft.com/office/drawing/2014/main" id="{C2E822F2-CB83-ED4A-88E8-5BD666D952C8}"/>
              </a:ext>
            </a:extLst>
          </p:cNvPr>
          <p:cNvSpPr/>
          <p:nvPr/>
        </p:nvSpPr>
        <p:spPr bwMode="auto">
          <a:xfrm>
            <a:off x="8125730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69" name="Ellipse 312">
            <a:extLst>
              <a:ext uri="{FF2B5EF4-FFF2-40B4-BE49-F238E27FC236}">
                <a16:creationId xmlns:a16="http://schemas.microsoft.com/office/drawing/2014/main" id="{76AEFCB9-27D0-CF41-BA67-0D755F4356DC}"/>
              </a:ext>
            </a:extLst>
          </p:cNvPr>
          <p:cNvSpPr/>
          <p:nvPr/>
        </p:nvSpPr>
        <p:spPr bwMode="auto">
          <a:xfrm>
            <a:off x="8123088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0" name="Ellipse 286">
            <a:extLst>
              <a:ext uri="{FF2B5EF4-FFF2-40B4-BE49-F238E27FC236}">
                <a16:creationId xmlns:a16="http://schemas.microsoft.com/office/drawing/2014/main" id="{F5883F75-7C3A-C543-A15B-BD59BDF216C3}"/>
              </a:ext>
            </a:extLst>
          </p:cNvPr>
          <p:cNvSpPr/>
          <p:nvPr/>
        </p:nvSpPr>
        <p:spPr bwMode="auto">
          <a:xfrm>
            <a:off x="8131153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1" name="Ellipse 312">
            <a:extLst>
              <a:ext uri="{FF2B5EF4-FFF2-40B4-BE49-F238E27FC236}">
                <a16:creationId xmlns:a16="http://schemas.microsoft.com/office/drawing/2014/main" id="{60D1B194-6141-F641-B95F-DA3C781BFA7F}"/>
              </a:ext>
            </a:extLst>
          </p:cNvPr>
          <p:cNvSpPr/>
          <p:nvPr/>
        </p:nvSpPr>
        <p:spPr bwMode="auto">
          <a:xfrm>
            <a:off x="8128511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2" name="Ellipse 272">
            <a:extLst>
              <a:ext uri="{FF2B5EF4-FFF2-40B4-BE49-F238E27FC236}">
                <a16:creationId xmlns:a16="http://schemas.microsoft.com/office/drawing/2014/main" id="{D5E384C8-B789-444D-9CA4-4EFFC89131A7}"/>
              </a:ext>
            </a:extLst>
          </p:cNvPr>
          <p:cNvSpPr/>
          <p:nvPr/>
        </p:nvSpPr>
        <p:spPr bwMode="auto">
          <a:xfrm>
            <a:off x="8123202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3" name="Ellipse 273">
            <a:extLst>
              <a:ext uri="{FF2B5EF4-FFF2-40B4-BE49-F238E27FC236}">
                <a16:creationId xmlns:a16="http://schemas.microsoft.com/office/drawing/2014/main" id="{9450A3B9-CA32-0447-B1B9-F41E87671387}"/>
              </a:ext>
            </a:extLst>
          </p:cNvPr>
          <p:cNvSpPr/>
          <p:nvPr/>
        </p:nvSpPr>
        <p:spPr bwMode="auto">
          <a:xfrm>
            <a:off x="8123064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4" name="Ellipse 285">
            <a:extLst>
              <a:ext uri="{FF2B5EF4-FFF2-40B4-BE49-F238E27FC236}">
                <a16:creationId xmlns:a16="http://schemas.microsoft.com/office/drawing/2014/main" id="{975DF1C3-F3F2-8C47-85AF-C0F2DF6A6ABC}"/>
              </a:ext>
            </a:extLst>
          </p:cNvPr>
          <p:cNvSpPr/>
          <p:nvPr/>
        </p:nvSpPr>
        <p:spPr bwMode="auto">
          <a:xfrm>
            <a:off x="8126125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5" name="Ellipse 312">
            <a:extLst>
              <a:ext uri="{FF2B5EF4-FFF2-40B4-BE49-F238E27FC236}">
                <a16:creationId xmlns:a16="http://schemas.microsoft.com/office/drawing/2014/main" id="{2A039F57-1091-5045-9437-6314FD307BBE}"/>
              </a:ext>
            </a:extLst>
          </p:cNvPr>
          <p:cNvSpPr/>
          <p:nvPr/>
        </p:nvSpPr>
        <p:spPr bwMode="auto">
          <a:xfrm>
            <a:off x="8125450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6" name="Ellipse 272">
            <a:extLst>
              <a:ext uri="{FF2B5EF4-FFF2-40B4-BE49-F238E27FC236}">
                <a16:creationId xmlns:a16="http://schemas.microsoft.com/office/drawing/2014/main" id="{60193BEC-07C1-D44A-91A7-29A74C11D0C0}"/>
              </a:ext>
            </a:extLst>
          </p:cNvPr>
          <p:cNvSpPr/>
          <p:nvPr/>
        </p:nvSpPr>
        <p:spPr bwMode="auto">
          <a:xfrm>
            <a:off x="8260585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7" name="Ellipse 273">
            <a:extLst>
              <a:ext uri="{FF2B5EF4-FFF2-40B4-BE49-F238E27FC236}">
                <a16:creationId xmlns:a16="http://schemas.microsoft.com/office/drawing/2014/main" id="{33FFBE2A-CC99-D746-A9C6-755B9964FA74}"/>
              </a:ext>
            </a:extLst>
          </p:cNvPr>
          <p:cNvSpPr/>
          <p:nvPr/>
        </p:nvSpPr>
        <p:spPr bwMode="auto">
          <a:xfrm>
            <a:off x="8260447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8" name="Ellipse 285">
            <a:extLst>
              <a:ext uri="{FF2B5EF4-FFF2-40B4-BE49-F238E27FC236}">
                <a16:creationId xmlns:a16="http://schemas.microsoft.com/office/drawing/2014/main" id="{EF668AE4-88C8-3844-87A1-EE1BEA8A0AED}"/>
              </a:ext>
            </a:extLst>
          </p:cNvPr>
          <p:cNvSpPr/>
          <p:nvPr/>
        </p:nvSpPr>
        <p:spPr bwMode="auto">
          <a:xfrm>
            <a:off x="8263508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79" name="Ellipse 286">
            <a:extLst>
              <a:ext uri="{FF2B5EF4-FFF2-40B4-BE49-F238E27FC236}">
                <a16:creationId xmlns:a16="http://schemas.microsoft.com/office/drawing/2014/main" id="{221DC486-7C10-194A-9C4B-EBBF59158ED4}"/>
              </a:ext>
            </a:extLst>
          </p:cNvPr>
          <p:cNvSpPr/>
          <p:nvPr/>
        </p:nvSpPr>
        <p:spPr bwMode="auto">
          <a:xfrm>
            <a:off x="8265475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0" name="Ellipse 312">
            <a:extLst>
              <a:ext uri="{FF2B5EF4-FFF2-40B4-BE49-F238E27FC236}">
                <a16:creationId xmlns:a16="http://schemas.microsoft.com/office/drawing/2014/main" id="{2CBC7EF9-CEB8-0346-9723-C153475020C3}"/>
              </a:ext>
            </a:extLst>
          </p:cNvPr>
          <p:cNvSpPr/>
          <p:nvPr/>
        </p:nvSpPr>
        <p:spPr bwMode="auto">
          <a:xfrm>
            <a:off x="8262833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1" name="Ellipse 272">
            <a:extLst>
              <a:ext uri="{FF2B5EF4-FFF2-40B4-BE49-F238E27FC236}">
                <a16:creationId xmlns:a16="http://schemas.microsoft.com/office/drawing/2014/main" id="{37A93C51-F4FD-9B47-9F3E-A0A0D1E25B2E}"/>
              </a:ext>
            </a:extLst>
          </p:cNvPr>
          <p:cNvSpPr/>
          <p:nvPr/>
        </p:nvSpPr>
        <p:spPr bwMode="auto">
          <a:xfrm>
            <a:off x="8257524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2" name="Ellipse 273">
            <a:extLst>
              <a:ext uri="{FF2B5EF4-FFF2-40B4-BE49-F238E27FC236}">
                <a16:creationId xmlns:a16="http://schemas.microsoft.com/office/drawing/2014/main" id="{119F8DF5-01BF-C243-AA45-B6573FB16113}"/>
              </a:ext>
            </a:extLst>
          </p:cNvPr>
          <p:cNvSpPr/>
          <p:nvPr/>
        </p:nvSpPr>
        <p:spPr bwMode="auto">
          <a:xfrm>
            <a:off x="8257386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3" name="Ellipse 285">
            <a:extLst>
              <a:ext uri="{FF2B5EF4-FFF2-40B4-BE49-F238E27FC236}">
                <a16:creationId xmlns:a16="http://schemas.microsoft.com/office/drawing/2014/main" id="{7315CB27-A819-6445-81C6-E9CF8C3350D0}"/>
              </a:ext>
            </a:extLst>
          </p:cNvPr>
          <p:cNvSpPr/>
          <p:nvPr/>
        </p:nvSpPr>
        <p:spPr bwMode="auto">
          <a:xfrm>
            <a:off x="8260447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4" name="Ellipse 286">
            <a:extLst>
              <a:ext uri="{FF2B5EF4-FFF2-40B4-BE49-F238E27FC236}">
                <a16:creationId xmlns:a16="http://schemas.microsoft.com/office/drawing/2014/main" id="{B5CAAC95-0CCD-954F-BDC5-95AE8979B50B}"/>
              </a:ext>
            </a:extLst>
          </p:cNvPr>
          <p:cNvSpPr/>
          <p:nvPr/>
        </p:nvSpPr>
        <p:spPr bwMode="auto">
          <a:xfrm>
            <a:off x="8262414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5" name="Ellipse 312">
            <a:extLst>
              <a:ext uri="{FF2B5EF4-FFF2-40B4-BE49-F238E27FC236}">
                <a16:creationId xmlns:a16="http://schemas.microsoft.com/office/drawing/2014/main" id="{9ECC03BB-432B-054D-BA4A-918D3C8CFB55}"/>
              </a:ext>
            </a:extLst>
          </p:cNvPr>
          <p:cNvSpPr/>
          <p:nvPr/>
        </p:nvSpPr>
        <p:spPr bwMode="auto">
          <a:xfrm>
            <a:off x="8259772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6" name="Ellipse 286">
            <a:extLst>
              <a:ext uri="{FF2B5EF4-FFF2-40B4-BE49-F238E27FC236}">
                <a16:creationId xmlns:a16="http://schemas.microsoft.com/office/drawing/2014/main" id="{B4E1CA13-DED9-6C4A-B498-4A1ABFF8511B}"/>
              </a:ext>
            </a:extLst>
          </p:cNvPr>
          <p:cNvSpPr/>
          <p:nvPr/>
        </p:nvSpPr>
        <p:spPr bwMode="auto">
          <a:xfrm>
            <a:off x="8267837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7" name="Ellipse 312">
            <a:extLst>
              <a:ext uri="{FF2B5EF4-FFF2-40B4-BE49-F238E27FC236}">
                <a16:creationId xmlns:a16="http://schemas.microsoft.com/office/drawing/2014/main" id="{A16CF013-697F-9542-85A0-C26F9E80EDF5}"/>
              </a:ext>
            </a:extLst>
          </p:cNvPr>
          <p:cNvSpPr/>
          <p:nvPr/>
        </p:nvSpPr>
        <p:spPr bwMode="auto">
          <a:xfrm>
            <a:off x="8265195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8" name="Ellipse 272">
            <a:extLst>
              <a:ext uri="{FF2B5EF4-FFF2-40B4-BE49-F238E27FC236}">
                <a16:creationId xmlns:a16="http://schemas.microsoft.com/office/drawing/2014/main" id="{3D579276-E16F-A64D-B55D-FF042C817234}"/>
              </a:ext>
            </a:extLst>
          </p:cNvPr>
          <p:cNvSpPr/>
          <p:nvPr/>
        </p:nvSpPr>
        <p:spPr bwMode="auto">
          <a:xfrm>
            <a:off x="8259886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89" name="Ellipse 273">
            <a:extLst>
              <a:ext uri="{FF2B5EF4-FFF2-40B4-BE49-F238E27FC236}">
                <a16:creationId xmlns:a16="http://schemas.microsoft.com/office/drawing/2014/main" id="{FD70A98F-292D-EF47-ABFF-7E8E11C71A0E}"/>
              </a:ext>
            </a:extLst>
          </p:cNvPr>
          <p:cNvSpPr/>
          <p:nvPr/>
        </p:nvSpPr>
        <p:spPr bwMode="auto">
          <a:xfrm>
            <a:off x="8259748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0" name="Ellipse 285">
            <a:extLst>
              <a:ext uri="{FF2B5EF4-FFF2-40B4-BE49-F238E27FC236}">
                <a16:creationId xmlns:a16="http://schemas.microsoft.com/office/drawing/2014/main" id="{C0BF79A5-1272-9E4C-A924-C36D5608B10F}"/>
              </a:ext>
            </a:extLst>
          </p:cNvPr>
          <p:cNvSpPr/>
          <p:nvPr/>
        </p:nvSpPr>
        <p:spPr bwMode="auto">
          <a:xfrm>
            <a:off x="8262809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1" name="Ellipse 312">
            <a:extLst>
              <a:ext uri="{FF2B5EF4-FFF2-40B4-BE49-F238E27FC236}">
                <a16:creationId xmlns:a16="http://schemas.microsoft.com/office/drawing/2014/main" id="{0934DBF8-CA85-F543-A890-F838182555D2}"/>
              </a:ext>
            </a:extLst>
          </p:cNvPr>
          <p:cNvSpPr/>
          <p:nvPr/>
        </p:nvSpPr>
        <p:spPr bwMode="auto">
          <a:xfrm>
            <a:off x="8262134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2" name="Ellipse 272">
            <a:extLst>
              <a:ext uri="{FF2B5EF4-FFF2-40B4-BE49-F238E27FC236}">
                <a16:creationId xmlns:a16="http://schemas.microsoft.com/office/drawing/2014/main" id="{2F6085B5-01B0-5D4F-ABD8-8B3D48790F8C}"/>
              </a:ext>
            </a:extLst>
          </p:cNvPr>
          <p:cNvSpPr/>
          <p:nvPr/>
        </p:nvSpPr>
        <p:spPr bwMode="auto">
          <a:xfrm>
            <a:off x="8405078" y="448516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3" name="Ellipse 273">
            <a:extLst>
              <a:ext uri="{FF2B5EF4-FFF2-40B4-BE49-F238E27FC236}">
                <a16:creationId xmlns:a16="http://schemas.microsoft.com/office/drawing/2014/main" id="{3E76AF32-2C71-C14B-B891-4B31F822A4F1}"/>
              </a:ext>
            </a:extLst>
          </p:cNvPr>
          <p:cNvSpPr/>
          <p:nvPr/>
        </p:nvSpPr>
        <p:spPr bwMode="auto">
          <a:xfrm>
            <a:off x="8404940" y="4363053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4" name="Ellipse 285">
            <a:extLst>
              <a:ext uri="{FF2B5EF4-FFF2-40B4-BE49-F238E27FC236}">
                <a16:creationId xmlns:a16="http://schemas.microsoft.com/office/drawing/2014/main" id="{0BB52665-1D3E-634A-869E-A430BCCAA514}"/>
              </a:ext>
            </a:extLst>
          </p:cNvPr>
          <p:cNvSpPr/>
          <p:nvPr/>
        </p:nvSpPr>
        <p:spPr bwMode="auto">
          <a:xfrm>
            <a:off x="8408001" y="4236051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5" name="Ellipse 286">
            <a:extLst>
              <a:ext uri="{FF2B5EF4-FFF2-40B4-BE49-F238E27FC236}">
                <a16:creationId xmlns:a16="http://schemas.microsoft.com/office/drawing/2014/main" id="{CF74FE9A-330A-3947-BE5A-F96E3C9CB267}"/>
              </a:ext>
            </a:extLst>
          </p:cNvPr>
          <p:cNvSpPr/>
          <p:nvPr/>
        </p:nvSpPr>
        <p:spPr bwMode="auto">
          <a:xfrm>
            <a:off x="8409968" y="4714578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6" name="Ellipse 312">
            <a:extLst>
              <a:ext uri="{FF2B5EF4-FFF2-40B4-BE49-F238E27FC236}">
                <a16:creationId xmlns:a16="http://schemas.microsoft.com/office/drawing/2014/main" id="{C8D61BE0-E0E3-124F-A61F-4AEF9460E6F5}"/>
              </a:ext>
            </a:extLst>
          </p:cNvPr>
          <p:cNvSpPr/>
          <p:nvPr/>
        </p:nvSpPr>
        <p:spPr bwMode="auto">
          <a:xfrm>
            <a:off x="8407326" y="4607136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7" name="Ellipse 272">
            <a:extLst>
              <a:ext uri="{FF2B5EF4-FFF2-40B4-BE49-F238E27FC236}">
                <a16:creationId xmlns:a16="http://schemas.microsoft.com/office/drawing/2014/main" id="{600D5025-29FE-4F45-B19A-B34159D67EC0}"/>
              </a:ext>
            </a:extLst>
          </p:cNvPr>
          <p:cNvSpPr/>
          <p:nvPr/>
        </p:nvSpPr>
        <p:spPr bwMode="auto">
          <a:xfrm>
            <a:off x="8402017" y="50870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8" name="Ellipse 273">
            <a:extLst>
              <a:ext uri="{FF2B5EF4-FFF2-40B4-BE49-F238E27FC236}">
                <a16:creationId xmlns:a16="http://schemas.microsoft.com/office/drawing/2014/main" id="{46D90E65-6127-7340-8509-628407010DB4}"/>
              </a:ext>
            </a:extLst>
          </p:cNvPr>
          <p:cNvSpPr/>
          <p:nvPr/>
        </p:nvSpPr>
        <p:spPr bwMode="auto">
          <a:xfrm>
            <a:off x="8401879" y="4964941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9" name="Ellipse 285">
            <a:extLst>
              <a:ext uri="{FF2B5EF4-FFF2-40B4-BE49-F238E27FC236}">
                <a16:creationId xmlns:a16="http://schemas.microsoft.com/office/drawing/2014/main" id="{C6CFE49C-F0B2-9A42-B5B0-318698E8A5EE}"/>
              </a:ext>
            </a:extLst>
          </p:cNvPr>
          <p:cNvSpPr/>
          <p:nvPr/>
        </p:nvSpPr>
        <p:spPr bwMode="auto">
          <a:xfrm>
            <a:off x="8404940" y="4837939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0" name="Ellipse 286">
            <a:extLst>
              <a:ext uri="{FF2B5EF4-FFF2-40B4-BE49-F238E27FC236}">
                <a16:creationId xmlns:a16="http://schemas.microsoft.com/office/drawing/2014/main" id="{E2362032-DA31-3C43-992C-162C3492D497}"/>
              </a:ext>
            </a:extLst>
          </p:cNvPr>
          <p:cNvSpPr/>
          <p:nvPr/>
        </p:nvSpPr>
        <p:spPr bwMode="auto">
          <a:xfrm>
            <a:off x="8406907" y="5316466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1" name="Ellipse 312">
            <a:extLst>
              <a:ext uri="{FF2B5EF4-FFF2-40B4-BE49-F238E27FC236}">
                <a16:creationId xmlns:a16="http://schemas.microsoft.com/office/drawing/2014/main" id="{3FC77DD4-04D9-274C-840B-37B6DE9DCBCE}"/>
              </a:ext>
            </a:extLst>
          </p:cNvPr>
          <p:cNvSpPr/>
          <p:nvPr/>
        </p:nvSpPr>
        <p:spPr bwMode="auto">
          <a:xfrm>
            <a:off x="8404265" y="5209024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2" name="Ellipse 286">
            <a:extLst>
              <a:ext uri="{FF2B5EF4-FFF2-40B4-BE49-F238E27FC236}">
                <a16:creationId xmlns:a16="http://schemas.microsoft.com/office/drawing/2014/main" id="{EACBBF76-1AED-DC43-8114-74523C344458}"/>
              </a:ext>
            </a:extLst>
          </p:cNvPr>
          <p:cNvSpPr/>
          <p:nvPr/>
        </p:nvSpPr>
        <p:spPr bwMode="auto">
          <a:xfrm>
            <a:off x="8412330" y="5539894"/>
            <a:ext cx="87882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3" name="Ellipse 312">
            <a:extLst>
              <a:ext uri="{FF2B5EF4-FFF2-40B4-BE49-F238E27FC236}">
                <a16:creationId xmlns:a16="http://schemas.microsoft.com/office/drawing/2014/main" id="{CC4E15EF-0A8C-1549-BA2A-66724E90C335}"/>
              </a:ext>
            </a:extLst>
          </p:cNvPr>
          <p:cNvSpPr/>
          <p:nvPr/>
        </p:nvSpPr>
        <p:spPr bwMode="auto">
          <a:xfrm>
            <a:off x="8409688" y="5432452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4" name="Ellipse 272">
            <a:extLst>
              <a:ext uri="{FF2B5EF4-FFF2-40B4-BE49-F238E27FC236}">
                <a16:creationId xmlns:a16="http://schemas.microsoft.com/office/drawing/2014/main" id="{164F1E86-3EE8-DF47-8A0F-D6CCFC780C54}"/>
              </a:ext>
            </a:extLst>
          </p:cNvPr>
          <p:cNvSpPr/>
          <p:nvPr/>
        </p:nvSpPr>
        <p:spPr bwMode="auto">
          <a:xfrm>
            <a:off x="8404379" y="5912368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5" name="Ellipse 273">
            <a:extLst>
              <a:ext uri="{FF2B5EF4-FFF2-40B4-BE49-F238E27FC236}">
                <a16:creationId xmlns:a16="http://schemas.microsoft.com/office/drawing/2014/main" id="{6CCC1FB4-7551-454C-8825-A539CD9BEA3A}"/>
              </a:ext>
            </a:extLst>
          </p:cNvPr>
          <p:cNvSpPr/>
          <p:nvPr/>
        </p:nvSpPr>
        <p:spPr bwMode="auto">
          <a:xfrm>
            <a:off x="8404241" y="5790257"/>
            <a:ext cx="87881" cy="8788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6" name="Ellipse 285">
            <a:extLst>
              <a:ext uri="{FF2B5EF4-FFF2-40B4-BE49-F238E27FC236}">
                <a16:creationId xmlns:a16="http://schemas.microsoft.com/office/drawing/2014/main" id="{8A4A4BDF-BB9B-244E-8CC2-50C1DD131E12}"/>
              </a:ext>
            </a:extLst>
          </p:cNvPr>
          <p:cNvSpPr/>
          <p:nvPr/>
        </p:nvSpPr>
        <p:spPr bwMode="auto">
          <a:xfrm>
            <a:off x="8407302" y="5663255"/>
            <a:ext cx="87881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7" name="Ellipse 312">
            <a:extLst>
              <a:ext uri="{FF2B5EF4-FFF2-40B4-BE49-F238E27FC236}">
                <a16:creationId xmlns:a16="http://schemas.microsoft.com/office/drawing/2014/main" id="{F11A255D-2C48-2548-9380-5E1433A517F2}"/>
              </a:ext>
            </a:extLst>
          </p:cNvPr>
          <p:cNvSpPr/>
          <p:nvPr/>
        </p:nvSpPr>
        <p:spPr bwMode="auto">
          <a:xfrm>
            <a:off x="8406627" y="6034340"/>
            <a:ext cx="87882" cy="878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9BE82-D6BD-D040-80A2-CA0E774E7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4538" y="643421"/>
            <a:ext cx="6273075" cy="1728000"/>
          </a:xfrm>
          <a:prstGeom prst="rect">
            <a:avLst/>
          </a:prstGeom>
        </p:spPr>
      </p:pic>
      <p:grpSp>
        <p:nvGrpSpPr>
          <p:cNvPr id="709" name="Group 47">
            <a:extLst>
              <a:ext uri="{FF2B5EF4-FFF2-40B4-BE49-F238E27FC236}">
                <a16:creationId xmlns:a16="http://schemas.microsoft.com/office/drawing/2014/main" id="{A4A988F0-8A85-504F-BAE4-4D1328E931DE}"/>
              </a:ext>
            </a:extLst>
          </p:cNvPr>
          <p:cNvGrpSpPr>
            <a:grpSpLocks/>
          </p:cNvGrpSpPr>
          <p:nvPr/>
        </p:nvGrpSpPr>
        <p:grpSpPr bwMode="auto">
          <a:xfrm>
            <a:off x="8175148" y="665197"/>
            <a:ext cx="4464367" cy="2802436"/>
            <a:chOff x="3316" y="2409"/>
            <a:chExt cx="2286" cy="1435"/>
          </a:xfrm>
        </p:grpSpPr>
        <p:grpSp>
          <p:nvGrpSpPr>
            <p:cNvPr id="710" name="Groupe 43">
              <a:extLst>
                <a:ext uri="{FF2B5EF4-FFF2-40B4-BE49-F238E27FC236}">
                  <a16:creationId xmlns:a16="http://schemas.microsoft.com/office/drawing/2014/main" id="{2B0A5051-96FE-8249-AF58-8F00331762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0" y="2409"/>
              <a:ext cx="1775" cy="1435"/>
              <a:chOff x="5541091" y="2786058"/>
              <a:chExt cx="2817095" cy="2277581"/>
            </a:xfrm>
          </p:grpSpPr>
          <p:sp>
            <p:nvSpPr>
              <p:cNvPr id="713" name="Forme libre 8">
                <a:extLst>
                  <a:ext uri="{FF2B5EF4-FFF2-40B4-BE49-F238E27FC236}">
                    <a16:creationId xmlns:a16="http://schemas.microsoft.com/office/drawing/2014/main" id="{8AEE3747-29F9-BD43-8F7C-3B0C87126FF0}"/>
                  </a:ext>
                </a:extLst>
              </p:cNvPr>
              <p:cNvSpPr/>
              <p:nvPr/>
            </p:nvSpPr>
            <p:spPr>
              <a:xfrm>
                <a:off x="5664884" y="3608209"/>
                <a:ext cx="2563160" cy="431709"/>
              </a:xfrm>
              <a:custGeom>
                <a:avLst/>
                <a:gdLst>
                  <a:gd name="connsiteX0" fmla="*/ 0 w 4810125"/>
                  <a:gd name="connsiteY0" fmla="*/ 115545 h 487020"/>
                  <a:gd name="connsiteX1" fmla="*/ 0 w 4810125"/>
                  <a:gd name="connsiteY1" fmla="*/ 115545 h 487020"/>
                  <a:gd name="connsiteX2" fmla="*/ 523875 w 4810125"/>
                  <a:gd name="connsiteY2" fmla="*/ 134595 h 487020"/>
                  <a:gd name="connsiteX3" fmla="*/ 990600 w 4810125"/>
                  <a:gd name="connsiteY3" fmla="*/ 125070 h 487020"/>
                  <a:gd name="connsiteX4" fmla="*/ 1095375 w 4810125"/>
                  <a:gd name="connsiteY4" fmla="*/ 125070 h 487020"/>
                  <a:gd name="connsiteX5" fmla="*/ 1209675 w 4810125"/>
                  <a:gd name="connsiteY5" fmla="*/ 115545 h 487020"/>
                  <a:gd name="connsiteX6" fmla="*/ 2190750 w 4810125"/>
                  <a:gd name="connsiteY6" fmla="*/ 125070 h 487020"/>
                  <a:gd name="connsiteX7" fmla="*/ 2695575 w 4810125"/>
                  <a:gd name="connsiteY7" fmla="*/ 106020 h 487020"/>
                  <a:gd name="connsiteX8" fmla="*/ 2847975 w 4810125"/>
                  <a:gd name="connsiteY8" fmla="*/ 96495 h 487020"/>
                  <a:gd name="connsiteX9" fmla="*/ 3362325 w 4810125"/>
                  <a:gd name="connsiteY9" fmla="*/ 86970 h 487020"/>
                  <a:gd name="connsiteX10" fmla="*/ 3571875 w 4810125"/>
                  <a:gd name="connsiteY10" fmla="*/ 77445 h 487020"/>
                  <a:gd name="connsiteX11" fmla="*/ 3695700 w 4810125"/>
                  <a:gd name="connsiteY11" fmla="*/ 67920 h 487020"/>
                  <a:gd name="connsiteX12" fmla="*/ 4048125 w 4810125"/>
                  <a:gd name="connsiteY12" fmla="*/ 48870 h 487020"/>
                  <a:gd name="connsiteX13" fmla="*/ 4324350 w 4810125"/>
                  <a:gd name="connsiteY13" fmla="*/ 20295 h 487020"/>
                  <a:gd name="connsiteX14" fmla="*/ 4400550 w 4810125"/>
                  <a:gd name="connsiteY14" fmla="*/ 10770 h 487020"/>
                  <a:gd name="connsiteX15" fmla="*/ 4543425 w 4810125"/>
                  <a:gd name="connsiteY15" fmla="*/ 1245 h 487020"/>
                  <a:gd name="connsiteX16" fmla="*/ 4762500 w 4810125"/>
                  <a:gd name="connsiteY16" fmla="*/ 10770 h 487020"/>
                  <a:gd name="connsiteX17" fmla="*/ 4791075 w 4810125"/>
                  <a:gd name="connsiteY17" fmla="*/ 1245 h 487020"/>
                  <a:gd name="connsiteX18" fmla="*/ 4810125 w 4810125"/>
                  <a:gd name="connsiteY18" fmla="*/ 1245 h 487020"/>
                  <a:gd name="connsiteX19" fmla="*/ 4810125 w 4810125"/>
                  <a:gd name="connsiteY19" fmla="*/ 487020 h 487020"/>
                  <a:gd name="connsiteX20" fmla="*/ 3038475 w 4810125"/>
                  <a:gd name="connsiteY20" fmla="*/ 353670 h 487020"/>
                  <a:gd name="connsiteX21" fmla="*/ 0 w 4810125"/>
                  <a:gd name="connsiteY21" fmla="*/ 306045 h 487020"/>
                  <a:gd name="connsiteX22" fmla="*/ 0 w 4810125"/>
                  <a:gd name="connsiteY22" fmla="*/ 115545 h 487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10125" h="487020">
                    <a:moveTo>
                      <a:pt x="0" y="115545"/>
                    </a:moveTo>
                    <a:lnTo>
                      <a:pt x="0" y="115545"/>
                    </a:lnTo>
                    <a:cubicBezTo>
                      <a:pt x="171813" y="124136"/>
                      <a:pt x="353763" y="134595"/>
                      <a:pt x="523875" y="134595"/>
                    </a:cubicBezTo>
                    <a:cubicBezTo>
                      <a:pt x="679482" y="134595"/>
                      <a:pt x="835025" y="128245"/>
                      <a:pt x="990600" y="125070"/>
                    </a:cubicBezTo>
                    <a:cubicBezTo>
                      <a:pt x="1108241" y="101542"/>
                      <a:pt x="961323" y="125070"/>
                      <a:pt x="1095375" y="125070"/>
                    </a:cubicBezTo>
                    <a:cubicBezTo>
                      <a:pt x="1133607" y="125070"/>
                      <a:pt x="1171575" y="118720"/>
                      <a:pt x="1209675" y="115545"/>
                    </a:cubicBezTo>
                    <a:lnTo>
                      <a:pt x="2190750" y="125070"/>
                    </a:lnTo>
                    <a:cubicBezTo>
                      <a:pt x="2359141" y="123991"/>
                      <a:pt x="2527508" y="116524"/>
                      <a:pt x="2695575" y="106020"/>
                    </a:cubicBezTo>
                    <a:cubicBezTo>
                      <a:pt x="2746375" y="102845"/>
                      <a:pt x="2797097" y="97949"/>
                      <a:pt x="2847975" y="96495"/>
                    </a:cubicBezTo>
                    <a:cubicBezTo>
                      <a:pt x="3019384" y="91598"/>
                      <a:pt x="3190875" y="90145"/>
                      <a:pt x="3362325" y="86970"/>
                    </a:cubicBezTo>
                    <a:lnTo>
                      <a:pt x="3571875" y="77445"/>
                    </a:lnTo>
                    <a:cubicBezTo>
                      <a:pt x="3613205" y="75083"/>
                      <a:pt x="3654377" y="70399"/>
                      <a:pt x="3695700" y="67920"/>
                    </a:cubicBezTo>
                    <a:lnTo>
                      <a:pt x="4048125" y="48870"/>
                    </a:lnTo>
                    <a:cubicBezTo>
                      <a:pt x="4374685" y="8050"/>
                      <a:pt x="4041868" y="47198"/>
                      <a:pt x="4324350" y="20295"/>
                    </a:cubicBezTo>
                    <a:cubicBezTo>
                      <a:pt x="4349832" y="17868"/>
                      <a:pt x="4375049" y="12988"/>
                      <a:pt x="4400550" y="10770"/>
                    </a:cubicBezTo>
                    <a:cubicBezTo>
                      <a:pt x="4448101" y="6635"/>
                      <a:pt x="4495800" y="4420"/>
                      <a:pt x="4543425" y="1245"/>
                    </a:cubicBezTo>
                    <a:cubicBezTo>
                      <a:pt x="4616450" y="4420"/>
                      <a:pt x="4689406" y="10770"/>
                      <a:pt x="4762500" y="10770"/>
                    </a:cubicBezTo>
                    <a:cubicBezTo>
                      <a:pt x="4772540" y="10770"/>
                      <a:pt x="4781230" y="3214"/>
                      <a:pt x="4791075" y="1245"/>
                    </a:cubicBezTo>
                    <a:cubicBezTo>
                      <a:pt x="4797302" y="0"/>
                      <a:pt x="4803775" y="1245"/>
                      <a:pt x="4810125" y="1245"/>
                    </a:cubicBezTo>
                    <a:lnTo>
                      <a:pt x="4810125" y="487020"/>
                    </a:lnTo>
                    <a:lnTo>
                      <a:pt x="3038475" y="353670"/>
                    </a:lnTo>
                    <a:lnTo>
                      <a:pt x="0" y="306045"/>
                    </a:lnTo>
                    <a:lnTo>
                      <a:pt x="0" y="115545"/>
                    </a:lnTo>
                    <a:close/>
                  </a:path>
                </a:pathLst>
              </a:custGeom>
              <a:solidFill>
                <a:srgbClr val="FF0000">
                  <a:alpha val="29000"/>
                </a:srgbClr>
              </a:solidFill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1800"/>
              </a:p>
            </p:txBody>
          </p:sp>
          <p:cxnSp>
            <p:nvCxnSpPr>
              <p:cNvPr id="714" name="Connecteur droit avec flèche 9">
                <a:extLst>
                  <a:ext uri="{FF2B5EF4-FFF2-40B4-BE49-F238E27FC236}">
                    <a16:creationId xmlns:a16="http://schemas.microsoft.com/office/drawing/2014/main" id="{ADC70951-5546-F64F-B804-454910094706}"/>
                  </a:ext>
                </a:extLst>
              </p:cNvPr>
              <p:cNvCxnSpPr/>
              <p:nvPr/>
            </p:nvCxnSpPr>
            <p:spPr>
              <a:xfrm rot="5400000" flipH="1" flipV="1">
                <a:off x="4503877" y="3988335"/>
                <a:ext cx="215060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Connecteur droit avec flèche 10">
                <a:extLst>
                  <a:ext uri="{FF2B5EF4-FFF2-40B4-BE49-F238E27FC236}">
                    <a16:creationId xmlns:a16="http://schemas.microsoft.com/office/drawing/2014/main" id="{88378B01-41AE-1D41-99F3-4133EB469036}"/>
                  </a:ext>
                </a:extLst>
              </p:cNvPr>
              <p:cNvCxnSpPr/>
              <p:nvPr/>
            </p:nvCxnSpPr>
            <p:spPr>
              <a:xfrm>
                <a:off x="5541091" y="4122451"/>
                <a:ext cx="2817095" cy="555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6" name="Forme libre 11">
                <a:extLst>
                  <a:ext uri="{FF2B5EF4-FFF2-40B4-BE49-F238E27FC236}">
                    <a16:creationId xmlns:a16="http://schemas.microsoft.com/office/drawing/2014/main" id="{5934E204-5652-CB44-9B0E-76C4B08E29F3}"/>
                  </a:ext>
                </a:extLst>
              </p:cNvPr>
              <p:cNvSpPr/>
              <p:nvPr/>
            </p:nvSpPr>
            <p:spPr>
              <a:xfrm>
                <a:off x="5633143" y="2786058"/>
                <a:ext cx="2607598" cy="1053877"/>
              </a:xfrm>
              <a:custGeom>
                <a:avLst/>
                <a:gdLst>
                  <a:gd name="connsiteX0" fmla="*/ 4762 w 2843212"/>
                  <a:gd name="connsiteY0" fmla="*/ 0 h 1095375"/>
                  <a:gd name="connsiteX1" fmla="*/ 23812 w 2843212"/>
                  <a:gd name="connsiteY1" fmla="*/ 381000 h 1095375"/>
                  <a:gd name="connsiteX2" fmla="*/ 147637 w 2843212"/>
                  <a:gd name="connsiteY2" fmla="*/ 714375 h 1095375"/>
                  <a:gd name="connsiteX3" fmla="*/ 280987 w 2843212"/>
                  <a:gd name="connsiteY3" fmla="*/ 790575 h 1095375"/>
                  <a:gd name="connsiteX4" fmla="*/ 366712 w 2843212"/>
                  <a:gd name="connsiteY4" fmla="*/ 866775 h 1095375"/>
                  <a:gd name="connsiteX5" fmla="*/ 566737 w 2843212"/>
                  <a:gd name="connsiteY5" fmla="*/ 847725 h 1095375"/>
                  <a:gd name="connsiteX6" fmla="*/ 719137 w 2843212"/>
                  <a:gd name="connsiteY6" fmla="*/ 914400 h 1095375"/>
                  <a:gd name="connsiteX7" fmla="*/ 1033462 w 2843212"/>
                  <a:gd name="connsiteY7" fmla="*/ 914400 h 1095375"/>
                  <a:gd name="connsiteX8" fmla="*/ 1347787 w 2843212"/>
                  <a:gd name="connsiteY8" fmla="*/ 933450 h 1095375"/>
                  <a:gd name="connsiteX9" fmla="*/ 1490662 w 2843212"/>
                  <a:gd name="connsiteY9" fmla="*/ 990600 h 1095375"/>
                  <a:gd name="connsiteX10" fmla="*/ 1604962 w 2843212"/>
                  <a:gd name="connsiteY10" fmla="*/ 1000125 h 1095375"/>
                  <a:gd name="connsiteX11" fmla="*/ 1785937 w 2843212"/>
                  <a:gd name="connsiteY11" fmla="*/ 962025 h 1095375"/>
                  <a:gd name="connsiteX12" fmla="*/ 1909762 w 2843212"/>
                  <a:gd name="connsiteY12" fmla="*/ 895350 h 1095375"/>
                  <a:gd name="connsiteX13" fmla="*/ 2014537 w 2843212"/>
                  <a:gd name="connsiteY13" fmla="*/ 1019175 h 1095375"/>
                  <a:gd name="connsiteX14" fmla="*/ 2414587 w 2843212"/>
                  <a:gd name="connsiteY14" fmla="*/ 1066800 h 1095375"/>
                  <a:gd name="connsiteX15" fmla="*/ 2843212 w 2843212"/>
                  <a:gd name="connsiteY15" fmla="*/ 1095375 h 1095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43212" h="1095375">
                    <a:moveTo>
                      <a:pt x="4762" y="0"/>
                    </a:moveTo>
                    <a:cubicBezTo>
                      <a:pt x="2381" y="130969"/>
                      <a:pt x="0" y="261938"/>
                      <a:pt x="23812" y="381000"/>
                    </a:cubicBezTo>
                    <a:cubicBezTo>
                      <a:pt x="47624" y="500062"/>
                      <a:pt x="104775" y="646113"/>
                      <a:pt x="147637" y="714375"/>
                    </a:cubicBezTo>
                    <a:cubicBezTo>
                      <a:pt x="190499" y="782637"/>
                      <a:pt x="244475" y="765175"/>
                      <a:pt x="280987" y="790575"/>
                    </a:cubicBezTo>
                    <a:cubicBezTo>
                      <a:pt x="317499" y="815975"/>
                      <a:pt x="319087" y="857250"/>
                      <a:pt x="366712" y="866775"/>
                    </a:cubicBezTo>
                    <a:cubicBezTo>
                      <a:pt x="414337" y="876300"/>
                      <a:pt x="508000" y="839788"/>
                      <a:pt x="566737" y="847725"/>
                    </a:cubicBezTo>
                    <a:cubicBezTo>
                      <a:pt x="625475" y="855663"/>
                      <a:pt x="641350" y="903288"/>
                      <a:pt x="719137" y="914400"/>
                    </a:cubicBezTo>
                    <a:cubicBezTo>
                      <a:pt x="796925" y="925513"/>
                      <a:pt x="928687" y="911225"/>
                      <a:pt x="1033462" y="914400"/>
                    </a:cubicBezTo>
                    <a:cubicBezTo>
                      <a:pt x="1138237" y="917575"/>
                      <a:pt x="1271587" y="920750"/>
                      <a:pt x="1347787" y="933450"/>
                    </a:cubicBezTo>
                    <a:cubicBezTo>
                      <a:pt x="1423987" y="946150"/>
                      <a:pt x="1447800" y="979488"/>
                      <a:pt x="1490662" y="990600"/>
                    </a:cubicBezTo>
                    <a:cubicBezTo>
                      <a:pt x="1533524" y="1001712"/>
                      <a:pt x="1555750" y="1004888"/>
                      <a:pt x="1604962" y="1000125"/>
                    </a:cubicBezTo>
                    <a:cubicBezTo>
                      <a:pt x="1654175" y="995363"/>
                      <a:pt x="1735137" y="979487"/>
                      <a:pt x="1785937" y="962025"/>
                    </a:cubicBezTo>
                    <a:cubicBezTo>
                      <a:pt x="1836737" y="944563"/>
                      <a:pt x="1871662" y="885825"/>
                      <a:pt x="1909762" y="895350"/>
                    </a:cubicBezTo>
                    <a:cubicBezTo>
                      <a:pt x="1947862" y="904875"/>
                      <a:pt x="1930400" y="990600"/>
                      <a:pt x="2014537" y="1019175"/>
                    </a:cubicBezTo>
                    <a:cubicBezTo>
                      <a:pt x="2098674" y="1047750"/>
                      <a:pt x="2276475" y="1054100"/>
                      <a:pt x="2414587" y="1066800"/>
                    </a:cubicBezTo>
                    <a:cubicBezTo>
                      <a:pt x="2552699" y="1079500"/>
                      <a:pt x="2697955" y="1087437"/>
                      <a:pt x="2843212" y="1095375"/>
                    </a:cubicBezTo>
                  </a:path>
                </a:pathLst>
              </a:cu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1800"/>
              </a:p>
            </p:txBody>
          </p:sp>
          <p:sp>
            <p:nvSpPr>
              <p:cNvPr id="717" name="Forme libre 12">
                <a:extLst>
                  <a:ext uri="{FF2B5EF4-FFF2-40B4-BE49-F238E27FC236}">
                    <a16:creationId xmlns:a16="http://schemas.microsoft.com/office/drawing/2014/main" id="{E1C59CC1-BBD5-0E47-9EAE-FDA6F85F3CB0}"/>
                  </a:ext>
                </a:extLst>
              </p:cNvPr>
              <p:cNvSpPr/>
              <p:nvPr/>
            </p:nvSpPr>
            <p:spPr>
              <a:xfrm>
                <a:off x="5663298" y="3830412"/>
                <a:ext cx="2559985" cy="263469"/>
              </a:xfrm>
              <a:custGeom>
                <a:avLst/>
                <a:gdLst>
                  <a:gd name="connsiteX0" fmla="*/ 0 w 2790825"/>
                  <a:gd name="connsiteY0" fmla="*/ 296862 h 296862"/>
                  <a:gd name="connsiteX1" fmla="*/ 57150 w 2790825"/>
                  <a:gd name="connsiteY1" fmla="*/ 220662 h 296862"/>
                  <a:gd name="connsiteX2" fmla="*/ 171450 w 2790825"/>
                  <a:gd name="connsiteY2" fmla="*/ 239712 h 296862"/>
                  <a:gd name="connsiteX3" fmla="*/ 314325 w 2790825"/>
                  <a:gd name="connsiteY3" fmla="*/ 182562 h 296862"/>
                  <a:gd name="connsiteX4" fmla="*/ 504825 w 2790825"/>
                  <a:gd name="connsiteY4" fmla="*/ 239712 h 296862"/>
                  <a:gd name="connsiteX5" fmla="*/ 647700 w 2790825"/>
                  <a:gd name="connsiteY5" fmla="*/ 144462 h 296862"/>
                  <a:gd name="connsiteX6" fmla="*/ 704850 w 2790825"/>
                  <a:gd name="connsiteY6" fmla="*/ 68262 h 296862"/>
                  <a:gd name="connsiteX7" fmla="*/ 828675 w 2790825"/>
                  <a:gd name="connsiteY7" fmla="*/ 173037 h 296862"/>
                  <a:gd name="connsiteX8" fmla="*/ 866775 w 2790825"/>
                  <a:gd name="connsiteY8" fmla="*/ 220662 h 296862"/>
                  <a:gd name="connsiteX9" fmla="*/ 981075 w 2790825"/>
                  <a:gd name="connsiteY9" fmla="*/ 153987 h 296862"/>
                  <a:gd name="connsiteX10" fmla="*/ 1019175 w 2790825"/>
                  <a:gd name="connsiteY10" fmla="*/ 49212 h 296862"/>
                  <a:gd name="connsiteX11" fmla="*/ 1162050 w 2790825"/>
                  <a:gd name="connsiteY11" fmla="*/ 30162 h 296862"/>
                  <a:gd name="connsiteX12" fmla="*/ 1362075 w 2790825"/>
                  <a:gd name="connsiteY12" fmla="*/ 230187 h 296862"/>
                  <a:gd name="connsiteX13" fmla="*/ 1495425 w 2790825"/>
                  <a:gd name="connsiteY13" fmla="*/ 277812 h 296862"/>
                  <a:gd name="connsiteX14" fmla="*/ 1685925 w 2790825"/>
                  <a:gd name="connsiteY14" fmla="*/ 258762 h 296862"/>
                  <a:gd name="connsiteX15" fmla="*/ 1857375 w 2790825"/>
                  <a:gd name="connsiteY15" fmla="*/ 182562 h 296862"/>
                  <a:gd name="connsiteX16" fmla="*/ 1914525 w 2790825"/>
                  <a:gd name="connsiteY16" fmla="*/ 153987 h 296862"/>
                  <a:gd name="connsiteX17" fmla="*/ 2000250 w 2790825"/>
                  <a:gd name="connsiteY17" fmla="*/ 87312 h 296862"/>
                  <a:gd name="connsiteX18" fmla="*/ 2162175 w 2790825"/>
                  <a:gd name="connsiteY18" fmla="*/ 49212 h 296862"/>
                  <a:gd name="connsiteX19" fmla="*/ 2343150 w 2790825"/>
                  <a:gd name="connsiteY19" fmla="*/ 30162 h 296862"/>
                  <a:gd name="connsiteX20" fmla="*/ 2790825 w 2790825"/>
                  <a:gd name="connsiteY20" fmla="*/ 49212 h 296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90825" h="296862">
                    <a:moveTo>
                      <a:pt x="0" y="296862"/>
                    </a:moveTo>
                    <a:cubicBezTo>
                      <a:pt x="14287" y="263524"/>
                      <a:pt x="28575" y="230187"/>
                      <a:pt x="57150" y="220662"/>
                    </a:cubicBezTo>
                    <a:cubicBezTo>
                      <a:pt x="85725" y="211137"/>
                      <a:pt x="128588" y="246062"/>
                      <a:pt x="171450" y="239712"/>
                    </a:cubicBezTo>
                    <a:cubicBezTo>
                      <a:pt x="214312" y="233362"/>
                      <a:pt x="258763" y="182562"/>
                      <a:pt x="314325" y="182562"/>
                    </a:cubicBezTo>
                    <a:cubicBezTo>
                      <a:pt x="369887" y="182562"/>
                      <a:pt x="449263" y="246062"/>
                      <a:pt x="504825" y="239712"/>
                    </a:cubicBezTo>
                    <a:cubicBezTo>
                      <a:pt x="560387" y="233362"/>
                      <a:pt x="614363" y="173037"/>
                      <a:pt x="647700" y="144462"/>
                    </a:cubicBezTo>
                    <a:cubicBezTo>
                      <a:pt x="681038" y="115887"/>
                      <a:pt x="674688" y="63500"/>
                      <a:pt x="704850" y="68262"/>
                    </a:cubicBezTo>
                    <a:cubicBezTo>
                      <a:pt x="735013" y="73025"/>
                      <a:pt x="801688" y="147637"/>
                      <a:pt x="828675" y="173037"/>
                    </a:cubicBezTo>
                    <a:cubicBezTo>
                      <a:pt x="855663" y="198437"/>
                      <a:pt x="841375" y="223837"/>
                      <a:pt x="866775" y="220662"/>
                    </a:cubicBezTo>
                    <a:cubicBezTo>
                      <a:pt x="892175" y="217487"/>
                      <a:pt x="955675" y="182562"/>
                      <a:pt x="981075" y="153987"/>
                    </a:cubicBezTo>
                    <a:cubicBezTo>
                      <a:pt x="1006475" y="125412"/>
                      <a:pt x="989013" y="69849"/>
                      <a:pt x="1019175" y="49212"/>
                    </a:cubicBezTo>
                    <a:cubicBezTo>
                      <a:pt x="1049337" y="28575"/>
                      <a:pt x="1104900" y="0"/>
                      <a:pt x="1162050" y="30162"/>
                    </a:cubicBezTo>
                    <a:cubicBezTo>
                      <a:pt x="1219200" y="60324"/>
                      <a:pt x="1306513" y="188912"/>
                      <a:pt x="1362075" y="230187"/>
                    </a:cubicBezTo>
                    <a:cubicBezTo>
                      <a:pt x="1417638" y="271462"/>
                      <a:pt x="1441450" y="273049"/>
                      <a:pt x="1495425" y="277812"/>
                    </a:cubicBezTo>
                    <a:cubicBezTo>
                      <a:pt x="1549400" y="282575"/>
                      <a:pt x="1625600" y="274637"/>
                      <a:pt x="1685925" y="258762"/>
                    </a:cubicBezTo>
                    <a:cubicBezTo>
                      <a:pt x="1746250" y="242887"/>
                      <a:pt x="1819275" y="200024"/>
                      <a:pt x="1857375" y="182562"/>
                    </a:cubicBezTo>
                    <a:cubicBezTo>
                      <a:pt x="1895475" y="165100"/>
                      <a:pt x="1890713" y="169862"/>
                      <a:pt x="1914525" y="153987"/>
                    </a:cubicBezTo>
                    <a:cubicBezTo>
                      <a:pt x="1938338" y="138112"/>
                      <a:pt x="1958975" y="104775"/>
                      <a:pt x="2000250" y="87312"/>
                    </a:cubicBezTo>
                    <a:cubicBezTo>
                      <a:pt x="2041525" y="69850"/>
                      <a:pt x="2105025" y="58737"/>
                      <a:pt x="2162175" y="49212"/>
                    </a:cubicBezTo>
                    <a:cubicBezTo>
                      <a:pt x="2219325" y="39687"/>
                      <a:pt x="2238375" y="30162"/>
                      <a:pt x="2343150" y="30162"/>
                    </a:cubicBezTo>
                    <a:cubicBezTo>
                      <a:pt x="2447925" y="30162"/>
                      <a:pt x="2619375" y="39687"/>
                      <a:pt x="2790825" y="49212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1800"/>
              </a:p>
            </p:txBody>
          </p:sp>
        </p:grpSp>
        <p:sp>
          <p:nvSpPr>
            <p:cNvPr id="711" name="ZoneTexte 45">
              <a:extLst>
                <a:ext uri="{FF2B5EF4-FFF2-40B4-BE49-F238E27FC236}">
                  <a16:creationId xmlns:a16="http://schemas.microsoft.com/office/drawing/2014/main" id="{F06B27FE-8332-D64D-B4FB-DE5BA5183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209" y="2830"/>
              <a:ext cx="4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/>
                <a:t>g (r)</a:t>
              </a:r>
            </a:p>
          </p:txBody>
        </p:sp>
        <p:sp>
          <p:nvSpPr>
            <p:cNvPr id="712" name="ZoneTexte 44">
              <a:extLst>
                <a:ext uri="{FF2B5EF4-FFF2-40B4-BE49-F238E27FC236}">
                  <a16:creationId xmlns:a16="http://schemas.microsoft.com/office/drawing/2014/main" id="{E77E1C22-73B6-3A42-B7F6-2529C3189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7" y="3249"/>
              <a:ext cx="4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/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095806-0942-EE44-84E5-9496C6215083}"/>
              </a:ext>
            </a:extLst>
          </p:cNvPr>
          <p:cNvGrpSpPr/>
          <p:nvPr/>
        </p:nvGrpSpPr>
        <p:grpSpPr>
          <a:xfrm>
            <a:off x="2002972" y="2717848"/>
            <a:ext cx="6380659" cy="1003063"/>
            <a:chOff x="2002972" y="2717848"/>
            <a:chExt cx="6380659" cy="1003063"/>
          </a:xfrm>
        </p:grpSpPr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1DC30F4E-DA65-3F41-A87E-EED33B433123}"/>
                </a:ext>
              </a:extLst>
            </p:cNvPr>
            <p:cNvSpPr/>
            <p:nvPr/>
          </p:nvSpPr>
          <p:spPr>
            <a:xfrm>
              <a:off x="2002972" y="2717848"/>
              <a:ext cx="6328228" cy="369332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AU" dirty="0">
                  <a:solidFill>
                    <a:schemeClr val="accent1"/>
                  </a:solidFill>
                </a:rPr>
                <a:t>PCF = spatial association within rings (≠ cumulative circles in K)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4C1164-334A-7A44-B7F1-06BF317EDE6A}"/>
                </a:ext>
              </a:extLst>
            </p:cNvPr>
            <p:cNvSpPr/>
            <p:nvPr/>
          </p:nvSpPr>
          <p:spPr>
            <a:xfrm>
              <a:off x="2175268" y="3074580"/>
              <a:ext cx="620836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i="1" dirty="0">
                  <a:solidFill>
                    <a:schemeClr val="accent1"/>
                  </a:solidFill>
                </a:rPr>
                <a:t>K =</a:t>
              </a:r>
              <a:r>
                <a:rPr lang="en-AU" dirty="0">
                  <a:solidFill>
                    <a:schemeClr val="accent1"/>
                  </a:solidFill>
                </a:rPr>
                <a:t> larger distances </a:t>
              </a:r>
              <a:r>
                <a:rPr lang="en-AU" dirty="0">
                  <a:solidFill>
                    <a:schemeClr val="accent1"/>
                  </a:solidFill>
                  <a:sym typeface="Wingdings" pitchFamily="2" charset="2"/>
                </a:rPr>
                <a:t>biased </a:t>
              </a:r>
              <a:r>
                <a:rPr lang="en-AU" dirty="0">
                  <a:solidFill>
                    <a:schemeClr val="accent1"/>
                  </a:solidFill>
                </a:rPr>
                <a:t>by shorter interaction -&gt; obscures the spatial association at any given scale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</a:rPr>
              <a:t>STEM 2002/8005 ⎯ spatial analyses &amp; point patterns </a:t>
            </a:r>
            <a:endParaRPr lang="en-US" altLang="en-US" sz="1400" i="1" u="sng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7695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interaction between types: marked spatial patterns</a:t>
            </a:r>
            <a:endParaRPr lang="en-GB" altLang="en-US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684FB-DEE6-BD45-88EA-DE679359F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  <p:sp>
        <p:nvSpPr>
          <p:cNvPr id="708" name="Rectangle 707">
            <a:extLst>
              <a:ext uri="{FF2B5EF4-FFF2-40B4-BE49-F238E27FC236}">
                <a16:creationId xmlns:a16="http://schemas.microsoft.com/office/drawing/2014/main" id="{5F300853-1466-604A-976B-88CCCC2EE9D4}"/>
              </a:ext>
            </a:extLst>
          </p:cNvPr>
          <p:cNvSpPr/>
          <p:nvPr/>
        </p:nvSpPr>
        <p:spPr>
          <a:xfrm>
            <a:off x="2842926" y="708752"/>
            <a:ext cx="9041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In a multitype point pattern, there may be interaction between the points of different types, or</a:t>
            </a:r>
          </a:p>
          <a:p>
            <a:pPr algn="ctr"/>
            <a:r>
              <a:rPr lang="en-AU" dirty="0">
                <a:solidFill>
                  <a:schemeClr val="accent1"/>
                </a:solidFill>
              </a:rPr>
              <a:t>between points of the same type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870AFF-09F8-7443-9A9D-110B56F707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354" r="7647" b="3202"/>
          <a:stretch/>
        </p:blipFill>
        <p:spPr>
          <a:xfrm>
            <a:off x="2559676" y="1875433"/>
            <a:ext cx="5015436" cy="28271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78E728-9CEC-C74C-85EE-181C2E2A8549}"/>
              </a:ext>
            </a:extLst>
          </p:cNvPr>
          <p:cNvSpPr/>
          <p:nvPr/>
        </p:nvSpPr>
        <p:spPr>
          <a:xfrm>
            <a:off x="3232933" y="1300776"/>
            <a:ext cx="4267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data (amacrine)</a:t>
            </a:r>
          </a:p>
          <a:p>
            <a:r>
              <a:rPr lang="en-US" dirty="0">
                <a:solidFill>
                  <a:srgbClr val="FF0000"/>
                </a:solidFill>
              </a:rPr>
              <a:t>&gt; plot(amacrine)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5AC1D6-2473-FE4A-8167-0256990F548C}"/>
              </a:ext>
            </a:extLst>
          </p:cNvPr>
          <p:cNvGrpSpPr/>
          <p:nvPr/>
        </p:nvGrpSpPr>
        <p:grpSpPr>
          <a:xfrm>
            <a:off x="3232933" y="2952977"/>
            <a:ext cx="8915966" cy="3499285"/>
            <a:chOff x="3232933" y="2952977"/>
            <a:chExt cx="8915966" cy="34992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644EEC-3D21-5848-8EAD-AD6676E10E11}"/>
                </a:ext>
              </a:extLst>
            </p:cNvPr>
            <p:cNvSpPr/>
            <p:nvPr/>
          </p:nvSpPr>
          <p:spPr>
            <a:xfrm>
              <a:off x="3232933" y="4984099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&gt; plot(envelope(</a:t>
              </a:r>
              <a:r>
                <a:rPr lang="en-US" dirty="0" err="1">
                  <a:solidFill>
                    <a:srgbClr val="FF0000"/>
                  </a:solidFill>
                </a:rPr>
                <a:t>amacrine$on</a:t>
              </a:r>
              <a:r>
                <a:rPr lang="en-US" dirty="0">
                  <a:solidFill>
                    <a:srgbClr val="FF0000"/>
                  </a:solidFill>
                </a:rPr>
                <a:t>, </a:t>
              </a:r>
              <a:r>
                <a:rPr lang="en-US" dirty="0" err="1">
                  <a:solidFill>
                    <a:srgbClr val="FF0000"/>
                  </a:solidFill>
                </a:rPr>
                <a:t>pcf</a:t>
              </a:r>
              <a:r>
                <a:rPr lang="en-US" dirty="0">
                  <a:solidFill>
                    <a:srgbClr val="FF0000"/>
                  </a:solidFill>
                </a:rPr>
                <a:t>, </a:t>
              </a:r>
              <a:r>
                <a:rPr lang="en-US" dirty="0" err="1">
                  <a:solidFill>
                    <a:srgbClr val="FF0000"/>
                  </a:solidFill>
                </a:rPr>
                <a:t>nsim</a:t>
              </a:r>
              <a:r>
                <a:rPr lang="en-US" dirty="0">
                  <a:solidFill>
                    <a:srgbClr val="FF0000"/>
                  </a:solidFill>
                </a:rPr>
                <a:t>=100))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&gt; plot(envelope(amacrine $off, </a:t>
              </a:r>
              <a:r>
                <a:rPr lang="en-US" dirty="0" err="1">
                  <a:solidFill>
                    <a:srgbClr val="FF0000"/>
                  </a:solidFill>
                </a:rPr>
                <a:t>pcf</a:t>
              </a:r>
              <a:r>
                <a:rPr lang="en-US" dirty="0">
                  <a:solidFill>
                    <a:srgbClr val="FF0000"/>
                  </a:solidFill>
                </a:rPr>
                <a:t>, </a:t>
              </a:r>
              <a:r>
                <a:rPr lang="en-US" dirty="0" err="1">
                  <a:solidFill>
                    <a:srgbClr val="FF0000"/>
                  </a:solidFill>
                </a:rPr>
                <a:t>nsim</a:t>
              </a:r>
              <a:r>
                <a:rPr lang="en-US" dirty="0">
                  <a:solidFill>
                    <a:srgbClr val="FF0000"/>
                  </a:solidFill>
                </a:rPr>
                <a:t>=100))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&gt; plot(</a:t>
              </a:r>
              <a:r>
                <a:rPr lang="en-US" dirty="0" err="1">
                  <a:solidFill>
                    <a:srgbClr val="FF0000"/>
                  </a:solidFill>
                </a:rPr>
                <a:t>alltypes</a:t>
              </a:r>
              <a:r>
                <a:rPr lang="en-US" dirty="0">
                  <a:solidFill>
                    <a:srgbClr val="FF0000"/>
                  </a:solidFill>
                </a:rPr>
                <a:t>(amacrine, </a:t>
              </a:r>
              <a:r>
                <a:rPr lang="en-US" dirty="0" err="1">
                  <a:solidFill>
                    <a:srgbClr val="FF0000"/>
                  </a:solidFill>
                </a:rPr>
                <a:t>pcfcross</a:t>
              </a:r>
              <a:r>
                <a:rPr lang="en-US" dirty="0">
                  <a:solidFill>
                    <a:srgbClr val="FF0000"/>
                  </a:solidFill>
                </a:rPr>
                <a:t>))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EF1C42-5C62-2446-9930-21C11D916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9818" y="2952977"/>
              <a:ext cx="4499081" cy="3499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6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3599</TotalTime>
  <Words>764</Words>
  <Application>Microsoft Macintosh PowerPoint</Application>
  <PresentationFormat>Widescreen</PresentationFormat>
  <Paragraphs>121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Gill Sans MT</vt:lpstr>
      <vt:lpstr>Times New Roman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Frederik Saltre</dc:creator>
  <cp:lastModifiedBy>Frederik Saltre</cp:lastModifiedBy>
  <cp:revision>329</cp:revision>
  <dcterms:created xsi:type="dcterms:W3CDTF">2019-05-27T05:09:59Z</dcterms:created>
  <dcterms:modified xsi:type="dcterms:W3CDTF">2021-09-06T07:23:06Z</dcterms:modified>
</cp:coreProperties>
</file>